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2" r:id="rId3"/>
    <p:sldId id="263" r:id="rId4"/>
    <p:sldId id="264" r:id="rId5"/>
    <p:sldId id="265" r:id="rId6"/>
    <p:sldId id="266" r:id="rId7"/>
    <p:sldId id="268" r:id="rId8"/>
    <p:sldId id="267" r:id="rId9"/>
    <p:sldId id="269" r:id="rId10"/>
    <p:sldId id="271" r:id="rId11"/>
    <p:sldId id="270" r:id="rId12"/>
    <p:sldId id="273" r:id="rId13"/>
    <p:sldId id="272" r:id="rId14"/>
    <p:sldId id="275" r:id="rId15"/>
    <p:sldId id="274" r:id="rId16"/>
    <p:sldId id="277" r:id="rId17"/>
    <p:sldId id="276" r:id="rId18"/>
    <p:sldId id="278" r:id="rId19"/>
    <p:sldId id="257" r:id="rId20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1" d="100"/>
          <a:sy n="111" d="100"/>
        </p:scale>
        <p:origin x="-160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F68483-34C6-42E4-AD51-AE6A16BF3AE8}" type="datetimeFigureOut">
              <a:rPr lang="ru-RU"/>
              <a:pPr>
                <a:defRPr/>
              </a:pPr>
              <a:t>19.10.2025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12E561-DC5D-4956-AAC1-8E2826AC6BF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A8C421-5AEF-44D2-A89B-1E5CB0FAB2E4}" type="datetimeFigureOut">
              <a:rPr lang="ru-RU"/>
              <a:pPr>
                <a:defRPr/>
              </a:pPr>
              <a:t>19.10.2025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4002DA-DF99-4C19-B744-826F431A2ED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8DF1AD-37D3-46F7-B126-2C69A33FAF3D}" type="datetimeFigureOut">
              <a:rPr lang="ru-RU"/>
              <a:pPr>
                <a:defRPr/>
              </a:pPr>
              <a:t>19.10.2025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A6C352-0F46-44D5-BD22-234B083E4D7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4B8BAA-6E6A-4A26-89B3-B512E8B8F504}" type="datetimeFigureOut">
              <a:rPr lang="ru-RU"/>
              <a:pPr>
                <a:defRPr/>
              </a:pPr>
              <a:t>19.10.2025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FA839C-CF33-44BD-97AE-18AF0440954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0CC712-B445-4410-8EAE-E2CC8A28E854}" type="datetimeFigureOut">
              <a:rPr lang="ru-RU"/>
              <a:pPr>
                <a:defRPr/>
              </a:pPr>
              <a:t>19.10.2025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7B0520-EA1B-4B92-8293-269DE634CB7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848C74-FCAA-4B77-A1E2-59BA2ACBF700}" type="datetimeFigureOut">
              <a:rPr lang="ru-RU"/>
              <a:pPr>
                <a:defRPr/>
              </a:pPr>
              <a:t>19.10.2025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11B620-1A33-4D12-A463-8E3ADC8D9F5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20DFEB-51B0-4C2B-B33A-C4193B4F8384}" type="datetimeFigureOut">
              <a:rPr lang="ru-RU"/>
              <a:pPr>
                <a:defRPr/>
              </a:pPr>
              <a:t>19.10.2025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2EC5A7-EBCE-4EF8-9C3D-B81255B703E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F4DE05-FE3D-428F-B54A-EEB6DB1E6A9B}" type="datetimeFigureOut">
              <a:rPr lang="ru-RU"/>
              <a:pPr>
                <a:defRPr/>
              </a:pPr>
              <a:t>19.10.2025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79E676-B3F2-4E09-B597-77CFCF96979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7D72E8-09C3-446A-82CF-F0CA1F610466}" type="datetimeFigureOut">
              <a:rPr lang="ru-RU"/>
              <a:pPr>
                <a:defRPr/>
              </a:pPr>
              <a:t>19.10.2025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F801D5-F59B-4EEF-B867-BE4580E1561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26255B-0987-4C9E-B0BD-A17BCC51B22D}" type="datetimeFigureOut">
              <a:rPr lang="ru-RU"/>
              <a:pPr>
                <a:defRPr/>
              </a:pPr>
              <a:t>19.10.2025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D01E40-024E-4C5C-A756-EEE98F289D8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2AFD57-6ADD-42E8-8E15-145F3F36B73E}" type="datetimeFigureOut">
              <a:rPr lang="ru-RU"/>
              <a:pPr>
                <a:defRPr/>
              </a:pPr>
              <a:t>19.10.2025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66D7D9-E368-483F-914F-3E1DA68B8B3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3B0C3724-7045-4598-A75A-F60888A4448B}" type="datetimeFigureOut">
              <a:rPr lang="ru-RU"/>
              <a:pPr>
                <a:defRPr/>
              </a:pPr>
              <a:t>19.10.2025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1D928D45-25A4-443A-8390-8C987AAC96F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7" Type="http://schemas.openxmlformats.org/officeDocument/2006/relationships/image" Target="../media/image2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3" name="Picture 4" descr="Школьная доска. Шаблон для презентаций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2971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2195513" y="1341438"/>
            <a:ext cx="4968875" cy="1574800"/>
          </a:xfrm>
          <a:prstGeom prst="rect">
            <a:avLst/>
          </a:prstGeom>
        </p:spPr>
        <p:txBody>
          <a:bodyPr anchor="ctr">
            <a:normAutofit fontScale="9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4400" b="1" dirty="0">
                <a:solidFill>
                  <a:schemeClr val="bg1"/>
                </a:solidFill>
                <a:latin typeface="Comic Sans MS" pitchFamily="66" charset="0"/>
                <a:ea typeface="+mj-ea"/>
                <a:cs typeface="+mj-cs"/>
              </a:rPr>
              <a:t>Умники и умницы</a:t>
            </a:r>
            <a:br>
              <a:rPr lang="ru-RU" sz="4400" b="1" dirty="0">
                <a:solidFill>
                  <a:schemeClr val="bg1"/>
                </a:solidFill>
                <a:latin typeface="Comic Sans MS" pitchFamily="66" charset="0"/>
                <a:ea typeface="+mj-ea"/>
                <a:cs typeface="+mj-cs"/>
              </a:rPr>
            </a:br>
            <a:r>
              <a:rPr lang="ru-RU" sz="4400" b="1" dirty="0">
                <a:solidFill>
                  <a:schemeClr val="bg1"/>
                </a:solidFill>
                <a:latin typeface="Comic Sans MS" pitchFamily="66" charset="0"/>
                <a:ea typeface="+mj-ea"/>
                <a:cs typeface="+mj-cs"/>
              </a:rPr>
              <a:t>2 класс</a:t>
            </a:r>
            <a:endParaRPr lang="ru-RU" sz="4400" b="1" dirty="0">
              <a:solidFill>
                <a:schemeClr val="bg1"/>
              </a:solidFill>
              <a:latin typeface="Comic Sans MS" pitchFamily="66" charset="0"/>
              <a:ea typeface="+mj-ea"/>
              <a:cs typeface="+mj-cs"/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2339975" y="2565400"/>
            <a:ext cx="4968875" cy="1574800"/>
          </a:xfrm>
          <a:prstGeom prst="rect">
            <a:avLst/>
          </a:prstGeom>
        </p:spPr>
        <p:txBody>
          <a:bodyPr anchor="ctr">
            <a:normAutofit fontScale="975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4400" dirty="0">
                <a:solidFill>
                  <a:schemeClr val="bg1"/>
                </a:solidFill>
                <a:latin typeface="Comic Sans MS" pitchFamily="66" charset="0"/>
                <a:ea typeface="+mj-ea"/>
                <a:cs typeface="+mj-cs"/>
              </a:rPr>
              <a:t>Занятие 15.</a:t>
            </a:r>
            <a:endParaRPr lang="ru-RU" sz="4400" dirty="0">
              <a:solidFill>
                <a:schemeClr val="bg1"/>
              </a:solidFill>
              <a:latin typeface="Comic Sans MS" pitchFamily="66" charset="0"/>
              <a:ea typeface="+mj-ea"/>
              <a:cs typeface="+mj-cs"/>
            </a:endParaRPr>
          </a:p>
        </p:txBody>
      </p:sp>
      <p:pic>
        <p:nvPicPr>
          <p:cNvPr id="7" name="Picture 8" descr="http://img1.liveinternet.ru/images/attach/c/2/65/645/65645597_33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03350" y="3644900"/>
            <a:ext cx="2330450" cy="2808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7" name="Picture 2" descr="http://img-fotki.yandex.ru/get/4420/136487634.17/0_6dac8_2848bbd3_L.jp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80344" t="45268" b="7199"/>
          <a:stretch>
            <a:fillRect/>
          </a:stretch>
        </p:blipFill>
        <p:spPr bwMode="auto">
          <a:xfrm>
            <a:off x="6804025" y="4076700"/>
            <a:ext cx="1008063" cy="168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22530" name="Picture 12" descr="ЗИМНИЕ ВЕКТОРНЫЕ ФОНЫ"/>
          <p:cNvPicPr>
            <a:picLocks noChangeAspect="1" noChangeArrowheads="1"/>
          </p:cNvPicPr>
          <p:nvPr/>
        </p:nvPicPr>
        <p:blipFill>
          <a:blip r:embed="rId2"/>
          <a:srcRect t="2751" r="16064" b="12199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900113" y="188913"/>
            <a:ext cx="7127875" cy="58420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rgbClr val="C00000"/>
                </a:solidFill>
              </a:rPr>
              <a:t>        Развиваю социальный интеллект</a:t>
            </a:r>
            <a:endParaRPr lang="ru-RU" sz="3200" b="1" dirty="0">
              <a:solidFill>
                <a:srgbClr val="C00000"/>
              </a:solidFill>
            </a:endParaRPr>
          </a:p>
        </p:txBody>
      </p:sp>
      <p:pic>
        <p:nvPicPr>
          <p:cNvPr id="22532" name="Picture 2" descr="G:\Разработки  2 класс 23-24\Холодова методички и уроки 2 класс\2 класс Умники и умницы новый\Умники и умницы 1 часть\54.png"/>
          <p:cNvPicPr>
            <a:picLocks noChangeAspect="1" noChangeArrowheads="1"/>
          </p:cNvPicPr>
          <p:nvPr/>
        </p:nvPicPr>
        <p:blipFill>
          <a:blip r:embed="rId3"/>
          <a:srcRect l="15237" t="61121" r="-2296" b="4289"/>
          <a:stretch>
            <a:fillRect/>
          </a:stretch>
        </p:blipFill>
        <p:spPr bwMode="auto">
          <a:xfrm>
            <a:off x="323850" y="860425"/>
            <a:ext cx="8424863" cy="4513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3" name="Picture 5" descr="C:\Users\Елена\Desktop\cайт\53856888de5301a4fcc042f627012a57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308850" y="4751388"/>
            <a:ext cx="1835150" cy="2106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23554" name="Picture 12" descr="ЗИМНИЕ ВЕКТОРНЫЕ ФОНЫ"/>
          <p:cNvPicPr>
            <a:picLocks noChangeAspect="1" noChangeArrowheads="1"/>
          </p:cNvPicPr>
          <p:nvPr/>
        </p:nvPicPr>
        <p:blipFill>
          <a:blip r:embed="rId2"/>
          <a:srcRect t="2751" r="16064" b="12199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900113" y="188913"/>
            <a:ext cx="7127875" cy="58420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rgbClr val="C00000"/>
                </a:solidFill>
              </a:rPr>
              <a:t>        Развиваю социальный интеллект</a:t>
            </a:r>
            <a:endParaRPr lang="ru-RU" sz="3200" b="1" dirty="0">
              <a:solidFill>
                <a:srgbClr val="C00000"/>
              </a:solidFill>
            </a:endParaRPr>
          </a:p>
        </p:txBody>
      </p:sp>
      <p:pic>
        <p:nvPicPr>
          <p:cNvPr id="23556" name="Picture 2" descr="G:\Разработки  2 класс 23-24\Холодова методички и уроки 2 класс\2 класс Умники и умницы новый\Умники и умницы 1 часть\55.png"/>
          <p:cNvPicPr>
            <a:picLocks noChangeAspect="1" noChangeArrowheads="1"/>
          </p:cNvPicPr>
          <p:nvPr/>
        </p:nvPicPr>
        <p:blipFill>
          <a:blip r:embed="rId3"/>
          <a:srcRect l="10677" t="2948" r="5440" b="72298"/>
          <a:stretch>
            <a:fillRect/>
          </a:stretch>
        </p:blipFill>
        <p:spPr bwMode="auto">
          <a:xfrm>
            <a:off x="323850" y="1196975"/>
            <a:ext cx="8280400" cy="331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7" name="Picture 5" descr="C:\Users\Елена\Desktop\cайт\53856888de5301a4fcc042f627012a57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804025" y="4171950"/>
            <a:ext cx="2339975" cy="2686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24578" name="Picture 12" descr="ЗИМНИЕ ВЕКТОРНЫЕ ФОНЫ"/>
          <p:cNvPicPr>
            <a:picLocks noChangeAspect="1" noChangeArrowheads="1"/>
          </p:cNvPicPr>
          <p:nvPr/>
        </p:nvPicPr>
        <p:blipFill>
          <a:blip r:embed="rId2"/>
          <a:srcRect t="2751" r="16064" b="12199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79" name="Picture 5" descr="C:\Users\Елена\Desktop\cайт\53856888de5301a4fcc042f627012a57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227763" y="3500438"/>
            <a:ext cx="2760662" cy="316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900113" y="188913"/>
            <a:ext cx="7127875" cy="58420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rgbClr val="C00000"/>
                </a:solidFill>
              </a:rPr>
              <a:t>        Развиваю социальный интеллект</a:t>
            </a:r>
            <a:endParaRPr lang="ru-RU" sz="3200" b="1" dirty="0">
              <a:solidFill>
                <a:srgbClr val="C00000"/>
              </a:solidFill>
            </a:endParaRPr>
          </a:p>
        </p:txBody>
      </p:sp>
      <p:pic>
        <p:nvPicPr>
          <p:cNvPr id="24581" name="Picture 2" descr="G:\Разработки  2 класс 23-24\Холодова методички и уроки 2 класс\2 класс Умники и умницы новый\Умники и умницы 1 часть\55.png"/>
          <p:cNvPicPr>
            <a:picLocks noChangeAspect="1" noChangeArrowheads="1"/>
          </p:cNvPicPr>
          <p:nvPr/>
        </p:nvPicPr>
        <p:blipFill>
          <a:blip r:embed="rId4"/>
          <a:srcRect l="10677" t="27702" b="5911"/>
          <a:stretch>
            <a:fillRect/>
          </a:stretch>
        </p:blipFill>
        <p:spPr bwMode="auto">
          <a:xfrm>
            <a:off x="684213" y="908050"/>
            <a:ext cx="5727700" cy="5770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25602" name="Picture 12" descr="ЗИМНИЕ ВЕКТОРНЫЕ ФОНЫ"/>
          <p:cNvPicPr>
            <a:picLocks noChangeAspect="1" noChangeArrowheads="1"/>
          </p:cNvPicPr>
          <p:nvPr/>
        </p:nvPicPr>
        <p:blipFill>
          <a:blip r:embed="rId2"/>
          <a:srcRect t="2751" r="16064" b="12199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900113" y="188913"/>
            <a:ext cx="7127875" cy="58420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rgbClr val="C00000"/>
                </a:solidFill>
              </a:rPr>
              <a:t>        Развиваю социальный интеллект</a:t>
            </a:r>
            <a:endParaRPr lang="ru-RU" sz="3200" b="1" dirty="0">
              <a:solidFill>
                <a:srgbClr val="C00000"/>
              </a:solidFill>
            </a:endParaRPr>
          </a:p>
        </p:txBody>
      </p:sp>
      <p:pic>
        <p:nvPicPr>
          <p:cNvPr id="25604" name="Picture 2" descr="G:\Разработки  2 класс 23-24\Холодова методички и уроки 2 класс\2 класс Умники и умницы новый\Умники и умницы 1 часть\56.png"/>
          <p:cNvPicPr>
            <a:picLocks noChangeAspect="1" noChangeArrowheads="1"/>
          </p:cNvPicPr>
          <p:nvPr/>
        </p:nvPicPr>
        <p:blipFill>
          <a:blip r:embed="rId3"/>
          <a:srcRect l="18373" b="51286"/>
          <a:stretch>
            <a:fillRect/>
          </a:stretch>
        </p:blipFill>
        <p:spPr bwMode="auto">
          <a:xfrm>
            <a:off x="323850" y="923925"/>
            <a:ext cx="7137400" cy="5673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5" name="Picture 5" descr="C:\Users\Елена\Desktop\cайт\53856888de5301a4fcc042f627012a57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161213" y="4581525"/>
            <a:ext cx="1982787" cy="227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26626" name="Picture 12" descr="ЗИМНИЕ ВЕКТОРНЫЕ ФОНЫ"/>
          <p:cNvPicPr>
            <a:picLocks noChangeAspect="1" noChangeArrowheads="1"/>
          </p:cNvPicPr>
          <p:nvPr/>
        </p:nvPicPr>
        <p:blipFill>
          <a:blip r:embed="rId2"/>
          <a:srcRect t="2751" r="16064" b="12199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900113" y="188913"/>
            <a:ext cx="7127875" cy="58420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rgbClr val="C00000"/>
                </a:solidFill>
              </a:rPr>
              <a:t>        Развиваю социальный интеллект</a:t>
            </a:r>
            <a:endParaRPr lang="ru-RU" sz="3200" b="1" dirty="0">
              <a:solidFill>
                <a:srgbClr val="C00000"/>
              </a:solidFill>
            </a:endParaRPr>
          </a:p>
        </p:txBody>
      </p:sp>
      <p:pic>
        <p:nvPicPr>
          <p:cNvPr id="26628" name="Picture 2" descr="G:\Разработки  2 класс 23-24\Холодова методички и уроки 2 класс\2 класс Умники и умницы новый\Умники и умницы 1 часть\56.png"/>
          <p:cNvPicPr>
            <a:picLocks noChangeAspect="1" noChangeArrowheads="1"/>
          </p:cNvPicPr>
          <p:nvPr/>
        </p:nvPicPr>
        <p:blipFill>
          <a:blip r:embed="rId3"/>
          <a:srcRect l="16843" t="47565" b="5310"/>
          <a:stretch>
            <a:fillRect/>
          </a:stretch>
        </p:blipFill>
        <p:spPr bwMode="auto">
          <a:xfrm>
            <a:off x="395288" y="1125538"/>
            <a:ext cx="7250112" cy="5472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9" name="Picture 5" descr="C:\Users\Елена\Desktop\cайт\53856888de5301a4fcc042f627012a57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308850" y="4751388"/>
            <a:ext cx="1835150" cy="2106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27650" name="Picture 12" descr="ЗИМНИЕ ВЕКТОРНЫЕ ФОНЫ"/>
          <p:cNvPicPr>
            <a:picLocks noChangeAspect="1" noChangeArrowheads="1"/>
          </p:cNvPicPr>
          <p:nvPr/>
        </p:nvPicPr>
        <p:blipFill>
          <a:blip r:embed="rId2"/>
          <a:srcRect t="2751" r="16064" b="12199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900113" y="188913"/>
            <a:ext cx="7127875" cy="58420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rgbClr val="C00000"/>
                </a:solidFill>
              </a:rPr>
              <a:t>        Развиваю социальный интеллект</a:t>
            </a:r>
            <a:endParaRPr lang="ru-RU" sz="3200" b="1" dirty="0">
              <a:solidFill>
                <a:srgbClr val="C00000"/>
              </a:solidFill>
            </a:endParaRPr>
          </a:p>
        </p:txBody>
      </p:sp>
      <p:pic>
        <p:nvPicPr>
          <p:cNvPr id="27652" name="Picture 2" descr="G:\Разработки  2 класс 23-24\Холодова методички и уроки 2 класс\2 класс Умники и умницы новый\Умники и умницы 1 часть\57.png"/>
          <p:cNvPicPr>
            <a:picLocks noChangeAspect="1" noChangeArrowheads="1"/>
          </p:cNvPicPr>
          <p:nvPr/>
        </p:nvPicPr>
        <p:blipFill>
          <a:blip r:embed="rId3"/>
          <a:srcRect l="9837" r="3271" b="53751"/>
          <a:stretch>
            <a:fillRect/>
          </a:stretch>
        </p:blipFill>
        <p:spPr bwMode="auto">
          <a:xfrm>
            <a:off x="179388" y="908050"/>
            <a:ext cx="7272337" cy="5078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3" name="Picture 5" descr="C:\Users\Елена\Desktop\cайт\53856888de5301a4fcc042f627012a57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137400" y="4554538"/>
            <a:ext cx="2006600" cy="2303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28674" name="Picture 12" descr="ЗИМНИЕ ВЕКТОРНЫЕ ФОНЫ"/>
          <p:cNvPicPr>
            <a:picLocks noChangeAspect="1" noChangeArrowheads="1"/>
          </p:cNvPicPr>
          <p:nvPr/>
        </p:nvPicPr>
        <p:blipFill>
          <a:blip r:embed="rId2"/>
          <a:srcRect t="2751" r="16064" b="12199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5" name="Picture 5" descr="C:\Users\Елена\Desktop\cайт\53856888de5301a4fcc042f627012a57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721475" y="4076700"/>
            <a:ext cx="2422525" cy="2781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900113" y="188913"/>
            <a:ext cx="7127875" cy="58420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rgbClr val="C00000"/>
                </a:solidFill>
              </a:rPr>
              <a:t>        Развиваю социальный интеллект</a:t>
            </a:r>
            <a:endParaRPr lang="ru-RU" sz="3200" b="1" dirty="0">
              <a:solidFill>
                <a:srgbClr val="C00000"/>
              </a:solidFill>
            </a:endParaRPr>
          </a:p>
        </p:txBody>
      </p:sp>
      <p:pic>
        <p:nvPicPr>
          <p:cNvPr id="28677" name="Picture 2" descr="G:\Разработки  2 класс 23-24\Холодова методички и уроки 2 класс\2 класс Умники и умницы новый\Умники и умницы 1 часть\57.png"/>
          <p:cNvPicPr>
            <a:picLocks noChangeAspect="1" noChangeArrowheads="1"/>
          </p:cNvPicPr>
          <p:nvPr/>
        </p:nvPicPr>
        <p:blipFill>
          <a:blip r:embed="rId4"/>
          <a:srcRect l="9837" t="46249" b="3751"/>
          <a:stretch>
            <a:fillRect/>
          </a:stretch>
        </p:blipFill>
        <p:spPr bwMode="auto">
          <a:xfrm>
            <a:off x="250825" y="1052513"/>
            <a:ext cx="6732588" cy="4897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29698" name="Picture 12" descr="ЗИМНИЕ ВЕКТОРНЫЕ ФОНЫ"/>
          <p:cNvPicPr>
            <a:picLocks noChangeAspect="1" noChangeArrowheads="1"/>
          </p:cNvPicPr>
          <p:nvPr/>
        </p:nvPicPr>
        <p:blipFill>
          <a:blip r:embed="rId2"/>
          <a:srcRect t="2751" r="16064" b="12199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699" name="Picture 5" descr="C:\Users\Елена\Desktop\cайт\53856888de5301a4fcc042f627012a57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032625" y="4433888"/>
            <a:ext cx="2111375" cy="2424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900113" y="188913"/>
            <a:ext cx="7127875" cy="58420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rgbClr val="C00000"/>
                </a:solidFill>
              </a:rPr>
              <a:t>        Развиваю социальный интеллект</a:t>
            </a:r>
            <a:endParaRPr lang="ru-RU" sz="3200" b="1" dirty="0">
              <a:solidFill>
                <a:srgbClr val="C00000"/>
              </a:solidFill>
            </a:endParaRPr>
          </a:p>
        </p:txBody>
      </p:sp>
      <p:pic>
        <p:nvPicPr>
          <p:cNvPr id="29701" name="Picture 2" descr="G:\Разработки  2 класс 23-24\Холодова методички и уроки 2 класс\2 класс Умники и умницы новый\Умники и умницы 1 часть\58.png"/>
          <p:cNvPicPr>
            <a:picLocks noChangeAspect="1" noChangeArrowheads="1"/>
          </p:cNvPicPr>
          <p:nvPr/>
        </p:nvPicPr>
        <p:blipFill>
          <a:blip r:embed="rId4"/>
          <a:srcRect l="10437" t="5070" b="37875"/>
          <a:stretch>
            <a:fillRect/>
          </a:stretch>
        </p:blipFill>
        <p:spPr bwMode="auto">
          <a:xfrm>
            <a:off x="250825" y="836613"/>
            <a:ext cx="6697663" cy="5853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30722" name="Picture 12" descr="ЗИМНИЕ ВЕКТОРНЫЕ ФОНЫ"/>
          <p:cNvPicPr>
            <a:picLocks noChangeAspect="1" noChangeArrowheads="1"/>
          </p:cNvPicPr>
          <p:nvPr/>
        </p:nvPicPr>
        <p:blipFill>
          <a:blip r:embed="rId2"/>
          <a:srcRect t="2751" r="16064" b="12199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900113" y="188913"/>
            <a:ext cx="7127875" cy="58420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rgbClr val="C00000"/>
                </a:solidFill>
              </a:rPr>
              <a:t>        Развиваю социальный интеллект</a:t>
            </a:r>
            <a:endParaRPr lang="ru-RU" sz="3200" b="1" dirty="0">
              <a:solidFill>
                <a:srgbClr val="C00000"/>
              </a:solidFill>
            </a:endParaRPr>
          </a:p>
        </p:txBody>
      </p:sp>
      <p:pic>
        <p:nvPicPr>
          <p:cNvPr id="30724" name="Picture 2" descr="G:\Разработки  2 класс 23-24\Холодова методички и уроки 2 класс\2 класс Умники и умницы новый\Умники и умницы 1 часть\58.png"/>
          <p:cNvPicPr>
            <a:picLocks noChangeAspect="1" noChangeArrowheads="1"/>
          </p:cNvPicPr>
          <p:nvPr/>
        </p:nvPicPr>
        <p:blipFill>
          <a:blip r:embed="rId3"/>
          <a:srcRect l="11821" t="60858" b="8644"/>
          <a:stretch>
            <a:fillRect/>
          </a:stretch>
        </p:blipFill>
        <p:spPr bwMode="auto">
          <a:xfrm>
            <a:off x="323850" y="981075"/>
            <a:ext cx="7435850" cy="3527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5" name="Picture 5" descr="C:\Users\Елена\Desktop\cайт\53856888de5301a4fcc042f627012a57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972300" y="4365625"/>
            <a:ext cx="2171700" cy="2492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5" name="Picture 4" descr="Школьная доска. Шаблон для презентаций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2971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46" name="Picture 8" descr="Школьная доска зеленого цвета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8313" y="404813"/>
            <a:ext cx="8256587" cy="6200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Заголовок 20"/>
          <p:cNvSpPr>
            <a:spLocks noGrp="1"/>
          </p:cNvSpPr>
          <p:nvPr>
            <p:ph type="title"/>
          </p:nvPr>
        </p:nvSpPr>
        <p:spPr>
          <a:xfrm>
            <a:off x="2339975" y="1628775"/>
            <a:ext cx="4521200" cy="1143000"/>
          </a:xfrm>
        </p:spPr>
        <p:txBody>
          <a:bodyPr/>
          <a:lstStyle/>
          <a:p>
            <a:r>
              <a:rPr lang="ru-RU" smtClean="0">
                <a:solidFill>
                  <a:srgbClr val="FF0000"/>
                </a:solidFill>
                <a:latin typeface="Comic Sans MS" pitchFamily="66" charset="0"/>
              </a:rPr>
              <a:t>М</a:t>
            </a:r>
            <a:r>
              <a:rPr lang="ru-RU" smtClean="0">
                <a:solidFill>
                  <a:srgbClr val="FFC000"/>
                </a:solidFill>
                <a:latin typeface="Comic Sans MS" pitchFamily="66" charset="0"/>
              </a:rPr>
              <a:t>о</a:t>
            </a:r>
            <a:r>
              <a:rPr lang="ru-RU" smtClean="0">
                <a:solidFill>
                  <a:srgbClr val="FFFF00"/>
                </a:solidFill>
                <a:latin typeface="Comic Sans MS" pitchFamily="66" charset="0"/>
              </a:rPr>
              <a:t>л</a:t>
            </a:r>
            <a:r>
              <a:rPr lang="ru-RU" smtClean="0">
                <a:solidFill>
                  <a:srgbClr val="92D050"/>
                </a:solidFill>
                <a:latin typeface="Comic Sans MS" pitchFamily="66" charset="0"/>
              </a:rPr>
              <a:t>о</a:t>
            </a:r>
            <a:r>
              <a:rPr lang="ru-RU" smtClean="0">
                <a:solidFill>
                  <a:srgbClr val="00B0F0"/>
                </a:solidFill>
                <a:latin typeface="Comic Sans MS" pitchFamily="66" charset="0"/>
              </a:rPr>
              <a:t>д</a:t>
            </a:r>
            <a:r>
              <a:rPr lang="ru-RU" smtClean="0">
                <a:solidFill>
                  <a:srgbClr val="FF0000"/>
                </a:solidFill>
                <a:latin typeface="Comic Sans MS" pitchFamily="66" charset="0"/>
              </a:rPr>
              <a:t>ц</a:t>
            </a:r>
            <a:r>
              <a:rPr lang="ru-RU" smtClean="0">
                <a:solidFill>
                  <a:srgbClr val="FFC000"/>
                </a:solidFill>
                <a:latin typeface="Comic Sans MS" pitchFamily="66" charset="0"/>
              </a:rPr>
              <a:t>ы</a:t>
            </a:r>
            <a:r>
              <a:rPr lang="ru-RU" smtClean="0">
                <a:solidFill>
                  <a:srgbClr val="FFFF00"/>
                </a:solidFill>
                <a:latin typeface="Comic Sans MS" pitchFamily="66" charset="0"/>
              </a:rPr>
              <a:t>!</a:t>
            </a:r>
          </a:p>
        </p:txBody>
      </p:sp>
      <p:sp>
        <p:nvSpPr>
          <p:cNvPr id="15" name="Заголовок 20"/>
          <p:cNvSpPr txBox="1">
            <a:spLocks/>
          </p:cNvSpPr>
          <p:nvPr/>
        </p:nvSpPr>
        <p:spPr>
          <a:xfrm>
            <a:off x="2195513" y="2565400"/>
            <a:ext cx="4968875" cy="114300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4400" dirty="0">
                <a:solidFill>
                  <a:srgbClr val="92D050"/>
                </a:solidFill>
                <a:latin typeface="Comic Sans MS" pitchFamily="66" charset="0"/>
                <a:ea typeface="+mj-ea"/>
                <a:cs typeface="+mj-cs"/>
              </a:rPr>
              <a:t>С</a:t>
            </a:r>
            <a:r>
              <a:rPr lang="ru-RU" sz="4400" dirty="0">
                <a:solidFill>
                  <a:srgbClr val="00B0F0"/>
                </a:solidFill>
                <a:latin typeface="Comic Sans MS" pitchFamily="66" charset="0"/>
                <a:ea typeface="+mj-ea"/>
                <a:cs typeface="+mj-cs"/>
              </a:rPr>
              <a:t>п</a:t>
            </a:r>
            <a:r>
              <a:rPr lang="ru-RU" sz="4400" dirty="0">
                <a:solidFill>
                  <a:srgbClr val="FF0000"/>
                </a:solidFill>
                <a:latin typeface="Comic Sans MS" pitchFamily="66" charset="0"/>
                <a:ea typeface="+mj-ea"/>
                <a:cs typeface="+mj-cs"/>
              </a:rPr>
              <a:t>а</a:t>
            </a:r>
            <a:r>
              <a:rPr lang="ru-RU" sz="4400" dirty="0">
                <a:solidFill>
                  <a:srgbClr val="FFC000"/>
                </a:solidFill>
                <a:latin typeface="Comic Sans MS" pitchFamily="66" charset="0"/>
                <a:ea typeface="+mj-ea"/>
                <a:cs typeface="+mj-cs"/>
              </a:rPr>
              <a:t>с</a:t>
            </a:r>
            <a:r>
              <a:rPr lang="ru-RU" sz="4400" dirty="0">
                <a:solidFill>
                  <a:srgbClr val="FFFF00"/>
                </a:solidFill>
                <a:latin typeface="Comic Sans MS" pitchFamily="66" charset="0"/>
                <a:ea typeface="+mj-ea"/>
                <a:cs typeface="+mj-cs"/>
              </a:rPr>
              <a:t>и</a:t>
            </a:r>
            <a:r>
              <a:rPr lang="ru-RU" sz="4400" dirty="0">
                <a:solidFill>
                  <a:srgbClr val="92D050"/>
                </a:solidFill>
                <a:latin typeface="Comic Sans MS" pitchFamily="66" charset="0"/>
                <a:ea typeface="+mj-ea"/>
                <a:cs typeface="+mj-cs"/>
              </a:rPr>
              <a:t>б</a:t>
            </a:r>
            <a:r>
              <a:rPr lang="ru-RU" sz="4400" dirty="0">
                <a:solidFill>
                  <a:srgbClr val="00B0F0"/>
                </a:solidFill>
                <a:latin typeface="Comic Sans MS" pitchFamily="66" charset="0"/>
                <a:ea typeface="+mj-ea"/>
                <a:cs typeface="+mj-cs"/>
              </a:rPr>
              <a:t>о</a:t>
            </a:r>
            <a:r>
              <a:rPr lang="ru-RU" sz="4400" dirty="0">
                <a:solidFill>
                  <a:schemeClr val="bg1"/>
                </a:solidFill>
                <a:latin typeface="Comic Sans MS" pitchFamily="66" charset="0"/>
                <a:ea typeface="+mj-ea"/>
                <a:cs typeface="+mj-cs"/>
              </a:rPr>
              <a:t> </a:t>
            </a:r>
            <a:r>
              <a:rPr lang="ru-RU" sz="4400" dirty="0">
                <a:solidFill>
                  <a:srgbClr val="FF0000"/>
                </a:solidFill>
                <a:latin typeface="Comic Sans MS" pitchFamily="66" charset="0"/>
                <a:ea typeface="+mj-ea"/>
                <a:cs typeface="+mj-cs"/>
              </a:rPr>
              <a:t>з</a:t>
            </a:r>
            <a:r>
              <a:rPr lang="ru-RU" sz="4400" dirty="0">
                <a:solidFill>
                  <a:srgbClr val="FFC000"/>
                </a:solidFill>
                <a:latin typeface="Comic Sans MS" pitchFamily="66" charset="0"/>
                <a:ea typeface="+mj-ea"/>
                <a:cs typeface="+mj-cs"/>
              </a:rPr>
              <a:t>а</a:t>
            </a:r>
            <a:r>
              <a:rPr lang="ru-RU" sz="4400" dirty="0">
                <a:solidFill>
                  <a:schemeClr val="bg1"/>
                </a:solidFill>
                <a:latin typeface="Comic Sans MS" pitchFamily="66" charset="0"/>
                <a:ea typeface="+mj-ea"/>
                <a:cs typeface="+mj-cs"/>
              </a:rPr>
              <a:t> </a:t>
            </a:r>
            <a:r>
              <a:rPr lang="ru-RU" sz="4400" dirty="0">
                <a:solidFill>
                  <a:srgbClr val="FFFF00"/>
                </a:solidFill>
                <a:latin typeface="Comic Sans MS" pitchFamily="66" charset="0"/>
                <a:ea typeface="+mj-ea"/>
                <a:cs typeface="+mj-cs"/>
              </a:rPr>
              <a:t>у</a:t>
            </a:r>
            <a:r>
              <a:rPr lang="ru-RU" sz="4400" dirty="0">
                <a:solidFill>
                  <a:srgbClr val="92D050"/>
                </a:solidFill>
                <a:latin typeface="Comic Sans MS" pitchFamily="66" charset="0"/>
                <a:ea typeface="+mj-ea"/>
                <a:cs typeface="+mj-cs"/>
              </a:rPr>
              <a:t>р</a:t>
            </a:r>
            <a:r>
              <a:rPr lang="ru-RU" sz="4400" dirty="0">
                <a:solidFill>
                  <a:srgbClr val="00B0F0"/>
                </a:solidFill>
                <a:latin typeface="Comic Sans MS" pitchFamily="66" charset="0"/>
                <a:ea typeface="+mj-ea"/>
                <a:cs typeface="+mj-cs"/>
              </a:rPr>
              <a:t>о</a:t>
            </a:r>
            <a:r>
              <a:rPr lang="ru-RU" sz="4400" dirty="0">
                <a:solidFill>
                  <a:srgbClr val="FF0000"/>
                </a:solidFill>
                <a:latin typeface="Comic Sans MS" pitchFamily="66" charset="0"/>
                <a:ea typeface="+mj-ea"/>
                <a:cs typeface="+mj-cs"/>
              </a:rPr>
              <a:t>к</a:t>
            </a:r>
            <a:r>
              <a:rPr lang="ru-RU" sz="4400" dirty="0">
                <a:solidFill>
                  <a:srgbClr val="FFC000"/>
                </a:solidFill>
                <a:latin typeface="Comic Sans MS" pitchFamily="66" charset="0"/>
                <a:ea typeface="+mj-ea"/>
                <a:cs typeface="+mj-cs"/>
              </a:rPr>
              <a:t>!</a:t>
            </a:r>
            <a:endParaRPr lang="ru-RU" sz="4400" dirty="0">
              <a:solidFill>
                <a:srgbClr val="FFC000"/>
              </a:solidFill>
              <a:latin typeface="Comic Sans MS" pitchFamily="66" charset="0"/>
              <a:ea typeface="+mj-ea"/>
              <a:cs typeface="+mj-cs"/>
            </a:endParaRPr>
          </a:p>
        </p:txBody>
      </p:sp>
      <p:pic>
        <p:nvPicPr>
          <p:cNvPr id="31749" name="Picture 16" descr="http://img0.liveinternet.ru/images/attach/c/2/65/644/65644627_10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331913" y="3933825"/>
            <a:ext cx="1944687" cy="2490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50" name="Picture 2" descr="http://img-fotki.yandex.ru/get/4420/136487634.17/0_6dac8_2848bbd3_L.jpg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9417" t="48547" r="39520" b="7199"/>
          <a:stretch>
            <a:fillRect/>
          </a:stretch>
        </p:blipFill>
        <p:spPr bwMode="auto">
          <a:xfrm>
            <a:off x="6372225" y="4724400"/>
            <a:ext cx="1128713" cy="1584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51" name="Picture 30" descr="новогодний клипарт (147)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50825" y="4149725"/>
            <a:ext cx="2017713" cy="2498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52" name="Picture 36" descr=" 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804025" y="3284538"/>
            <a:ext cx="2089150" cy="3322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Picture 12" descr="ЗИМНИЕ ВЕКТОРНЫЕ ФОНЫ"/>
          <p:cNvPicPr>
            <a:picLocks noChangeAspect="1" noChangeArrowheads="1"/>
          </p:cNvPicPr>
          <p:nvPr/>
        </p:nvPicPr>
        <p:blipFill>
          <a:blip r:embed="rId2"/>
          <a:srcRect t="2751" r="16064" b="12199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Выноска-облако 6"/>
          <p:cNvSpPr/>
          <p:nvPr/>
        </p:nvSpPr>
        <p:spPr>
          <a:xfrm>
            <a:off x="3995738" y="908050"/>
            <a:ext cx="4824412" cy="2449513"/>
          </a:xfrm>
          <a:prstGeom prst="cloudCallout">
            <a:avLst>
              <a:gd name="adj1" fmla="val 4279"/>
              <a:gd name="adj2" fmla="val 101019"/>
            </a:avLst>
          </a:prstGeom>
          <a:solidFill>
            <a:schemeClr val="bg1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tx1"/>
                </a:solidFill>
              </a:rPr>
              <a:t>Мальчик – мужчина, девочка - …..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8" name="Выноска-облако 7"/>
          <p:cNvSpPr/>
          <p:nvPr/>
        </p:nvSpPr>
        <p:spPr>
          <a:xfrm>
            <a:off x="468313" y="765175"/>
            <a:ext cx="2808287" cy="1871663"/>
          </a:xfrm>
          <a:prstGeom prst="cloudCallout">
            <a:avLst>
              <a:gd name="adj1" fmla="val 28038"/>
              <a:gd name="adj2" fmla="val 170373"/>
            </a:avLst>
          </a:prstGeom>
          <a:solidFill>
            <a:schemeClr val="bg1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tx1"/>
                </a:solidFill>
              </a:rPr>
              <a:t>Женщина</a:t>
            </a:r>
            <a:endParaRPr lang="ru-RU" sz="2400" b="1" dirty="0">
              <a:solidFill>
                <a:schemeClr val="tx1"/>
              </a:solidFill>
            </a:endParaRPr>
          </a:p>
        </p:txBody>
      </p:sp>
      <p:pic>
        <p:nvPicPr>
          <p:cNvPr id="14340" name="Picture 30" descr="http://img0.liveinternet.ru/images/attach/c/2/65/924/65924575_24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2781300"/>
            <a:ext cx="2520950" cy="349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1" name="Picture 38" descr="http://img1.liveinternet.ru/images/attach/c/2/65/924/65924214_36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092950" y="3429000"/>
            <a:ext cx="2051050" cy="295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2" name="AutoShape 2" descr="https://i.pinimg.com/originals/53/85/68/53856888de5301a4fcc042f627012a57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14343" name="AutoShape 4" descr="https://i.pinimg.com/originals/53/85/68/53856888de5301a4fcc042f627012a57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>
              <a:latin typeface="Calibri" pitchFamily="34" charset="0"/>
            </a:endParaRPr>
          </a:p>
        </p:txBody>
      </p:sp>
      <p:pic>
        <p:nvPicPr>
          <p:cNvPr id="14344" name="Picture 5" descr="C:\Users\Елена\Desktop\cайт\53856888de5301a4fcc042f627012a57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124075" y="3500438"/>
            <a:ext cx="2759075" cy="316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5" name="AutoShape 7" descr="https://i.pinimg.com/originals/68/b9/16/68b9168051df33462742be336d491d5e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>
              <a:latin typeface="Calibri" pitchFamily="34" charset="0"/>
            </a:endParaRPr>
          </a:p>
        </p:txBody>
      </p:sp>
      <p:pic>
        <p:nvPicPr>
          <p:cNvPr id="14346" name="Picture 8" descr="C:\Users\Елена\Desktop\cайт\68b9168051df33462742be336d491d5e.pn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787900" y="3933825"/>
            <a:ext cx="2097088" cy="2689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TextBox 16"/>
          <p:cNvSpPr txBox="1"/>
          <p:nvPr/>
        </p:nvSpPr>
        <p:spPr>
          <a:xfrm>
            <a:off x="1692275" y="0"/>
            <a:ext cx="6119813" cy="58420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rgbClr val="C00000"/>
                </a:solidFill>
              </a:rPr>
              <a:t>        В пределах разумного</a:t>
            </a:r>
            <a:endParaRPr lang="ru-RU" sz="32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Picture 12" descr="ЗИМНИЕ ВЕКТОРНЫЕ ФОНЫ"/>
          <p:cNvPicPr>
            <a:picLocks noChangeAspect="1" noChangeArrowheads="1"/>
          </p:cNvPicPr>
          <p:nvPr/>
        </p:nvPicPr>
        <p:blipFill>
          <a:blip r:embed="rId2"/>
          <a:srcRect t="2751" r="16064" b="12199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13" y="0"/>
            <a:ext cx="8229600" cy="836613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FF0000"/>
                </a:solidFill>
              </a:rPr>
              <a:t>Р</a:t>
            </a:r>
            <a:r>
              <a:rPr lang="ru-RU" b="1" dirty="0" smtClean="0">
                <a:solidFill>
                  <a:srgbClr val="FFC000"/>
                </a:solidFill>
              </a:rPr>
              <a:t>а</a:t>
            </a:r>
            <a:r>
              <a:rPr lang="ru-RU" b="1" dirty="0" smtClean="0">
                <a:solidFill>
                  <a:srgbClr val="92D050"/>
                </a:solidFill>
              </a:rPr>
              <a:t>з</a:t>
            </a:r>
            <a:r>
              <a:rPr lang="ru-RU" b="1" dirty="0" smtClean="0">
                <a:solidFill>
                  <a:srgbClr val="FF0000"/>
                </a:solidFill>
              </a:rPr>
              <a:t>м</a:t>
            </a:r>
            <a:r>
              <a:rPr lang="ru-RU" b="1" dirty="0" smtClean="0">
                <a:solidFill>
                  <a:srgbClr val="FFFF00"/>
                </a:solidFill>
              </a:rPr>
              <a:t>и</a:t>
            </a:r>
            <a:r>
              <a:rPr lang="ru-RU" b="1" dirty="0" smtClean="0">
                <a:solidFill>
                  <a:srgbClr val="92D050"/>
                </a:solidFill>
              </a:rPr>
              <a:t>н</a:t>
            </a:r>
            <a:r>
              <a:rPr lang="ru-RU" b="1" dirty="0" smtClean="0">
                <a:solidFill>
                  <a:srgbClr val="FFC000"/>
                </a:solidFill>
              </a:rPr>
              <a:t>к</a:t>
            </a:r>
            <a:r>
              <a:rPr lang="ru-RU" b="1" dirty="0" smtClean="0">
                <a:solidFill>
                  <a:srgbClr val="FF0000"/>
                </a:solidFill>
              </a:rPr>
              <a:t>а</a:t>
            </a:r>
            <a:br>
              <a:rPr lang="ru-RU" b="1" dirty="0" smtClean="0">
                <a:solidFill>
                  <a:srgbClr val="FF0000"/>
                </a:solidFill>
              </a:rPr>
            </a:br>
            <a:r>
              <a:rPr lang="ru-RU" sz="2700" b="1" dirty="0" smtClean="0">
                <a:solidFill>
                  <a:srgbClr val="FFFF00"/>
                </a:solidFill>
              </a:rPr>
              <a:t>К</a:t>
            </a:r>
            <a:r>
              <a:rPr lang="ru-RU" sz="2700" b="1" dirty="0" smtClean="0">
                <a:solidFill>
                  <a:srgbClr val="FF0000"/>
                </a:solidFill>
              </a:rPr>
              <a:t>т</a:t>
            </a:r>
            <a:r>
              <a:rPr lang="ru-RU" sz="2700" b="1" dirty="0" smtClean="0">
                <a:solidFill>
                  <a:srgbClr val="FFC000"/>
                </a:solidFill>
              </a:rPr>
              <a:t>о</a:t>
            </a:r>
            <a:r>
              <a:rPr lang="ru-RU" sz="2700" b="1" dirty="0" smtClean="0">
                <a:solidFill>
                  <a:srgbClr val="FF0000"/>
                </a:solidFill>
              </a:rPr>
              <a:t> </a:t>
            </a:r>
            <a:r>
              <a:rPr lang="ru-RU" sz="2700" b="1" dirty="0" smtClean="0">
                <a:solidFill>
                  <a:srgbClr val="92D050"/>
                </a:solidFill>
              </a:rPr>
              <a:t>э</a:t>
            </a:r>
            <a:r>
              <a:rPr lang="ru-RU" sz="2700" b="1" dirty="0" smtClean="0">
                <a:solidFill>
                  <a:srgbClr val="FFFF00"/>
                </a:solidFill>
              </a:rPr>
              <a:t>т</a:t>
            </a:r>
            <a:r>
              <a:rPr lang="ru-RU" sz="2700" b="1" dirty="0" smtClean="0">
                <a:solidFill>
                  <a:srgbClr val="FFC000"/>
                </a:solidFill>
              </a:rPr>
              <a:t>о</a:t>
            </a:r>
            <a:r>
              <a:rPr lang="ru-RU" sz="2700" b="1" dirty="0" smtClean="0">
                <a:solidFill>
                  <a:srgbClr val="FF0000"/>
                </a:solidFill>
              </a:rPr>
              <a:t>?   </a:t>
            </a:r>
            <a:r>
              <a:rPr lang="ru-RU" sz="2700" b="1" dirty="0" smtClean="0">
                <a:solidFill>
                  <a:srgbClr val="FFC000"/>
                </a:solidFill>
              </a:rPr>
              <a:t>Ч</a:t>
            </a:r>
            <a:r>
              <a:rPr lang="ru-RU" sz="2700" b="1" dirty="0" smtClean="0">
                <a:solidFill>
                  <a:srgbClr val="FFFF00"/>
                </a:solidFill>
              </a:rPr>
              <a:t>т</a:t>
            </a:r>
            <a:r>
              <a:rPr lang="ru-RU" sz="2700" b="1" dirty="0" smtClean="0">
                <a:solidFill>
                  <a:srgbClr val="92D050"/>
                </a:solidFill>
              </a:rPr>
              <a:t>о</a:t>
            </a:r>
            <a:r>
              <a:rPr lang="ru-RU" sz="2700" b="1" dirty="0" smtClean="0">
                <a:solidFill>
                  <a:srgbClr val="FF0000"/>
                </a:solidFill>
              </a:rPr>
              <a:t> э</a:t>
            </a:r>
            <a:r>
              <a:rPr lang="ru-RU" sz="2700" b="1" dirty="0" smtClean="0">
                <a:solidFill>
                  <a:srgbClr val="FFFF00"/>
                </a:solidFill>
              </a:rPr>
              <a:t>т</a:t>
            </a:r>
            <a:r>
              <a:rPr lang="ru-RU" sz="2700" b="1" dirty="0" smtClean="0">
                <a:solidFill>
                  <a:srgbClr val="FFC000"/>
                </a:solidFill>
              </a:rPr>
              <a:t>о</a:t>
            </a:r>
            <a:r>
              <a:rPr lang="ru-RU" sz="2700" b="1" dirty="0" smtClean="0">
                <a:solidFill>
                  <a:srgbClr val="FF0000"/>
                </a:solidFill>
              </a:rPr>
              <a:t>?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7" name="Выноска-облако 6"/>
          <p:cNvSpPr/>
          <p:nvPr/>
        </p:nvSpPr>
        <p:spPr>
          <a:xfrm>
            <a:off x="4140200" y="908050"/>
            <a:ext cx="4679950" cy="2044700"/>
          </a:xfrm>
          <a:prstGeom prst="cloudCallout">
            <a:avLst>
              <a:gd name="adj1" fmla="val 4279"/>
              <a:gd name="adj2" fmla="val 101019"/>
            </a:avLst>
          </a:prstGeom>
          <a:solidFill>
            <a:schemeClr val="bg1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tx1"/>
                </a:solidFill>
              </a:rPr>
              <a:t>Хорошо – плохо, грустно - …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8" name="Выноска-облако 7"/>
          <p:cNvSpPr/>
          <p:nvPr/>
        </p:nvSpPr>
        <p:spPr>
          <a:xfrm>
            <a:off x="1187450" y="1484313"/>
            <a:ext cx="2089150" cy="1152525"/>
          </a:xfrm>
          <a:prstGeom prst="cloudCallout">
            <a:avLst>
              <a:gd name="adj1" fmla="val 28038"/>
              <a:gd name="adj2" fmla="val 170373"/>
            </a:avLst>
          </a:prstGeom>
          <a:solidFill>
            <a:schemeClr val="bg1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tx1"/>
                </a:solidFill>
              </a:rPr>
              <a:t>Весело</a:t>
            </a:r>
            <a:endParaRPr lang="ru-RU" sz="2400" b="1" dirty="0">
              <a:solidFill>
                <a:schemeClr val="tx1"/>
              </a:solidFill>
            </a:endParaRPr>
          </a:p>
        </p:txBody>
      </p:sp>
      <p:pic>
        <p:nvPicPr>
          <p:cNvPr id="15365" name="Picture 30" descr="http://img0.liveinternet.ru/images/attach/c/2/65/924/65924575_24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2565400"/>
            <a:ext cx="2520950" cy="349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6" name="Picture 38" descr="http://img1.liveinternet.ru/images/attach/c/2/65/924/65924214_36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092950" y="3429000"/>
            <a:ext cx="2051050" cy="295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7" name="Picture 5" descr="C:\Users\Елена\Desktop\cайт\53856888de5301a4fcc042f627012a57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124075" y="3500438"/>
            <a:ext cx="2759075" cy="316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8" name="Picture 8" descr="C:\Users\Елена\Desktop\cайт\68b9168051df33462742be336d491d5e.pn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787900" y="3933825"/>
            <a:ext cx="2097088" cy="2689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Picture 12" descr="ЗИМНИЕ ВЕКТОРНЫЕ ФОНЫ"/>
          <p:cNvPicPr>
            <a:picLocks noChangeAspect="1" noChangeArrowheads="1"/>
          </p:cNvPicPr>
          <p:nvPr/>
        </p:nvPicPr>
        <p:blipFill>
          <a:blip r:embed="rId2"/>
          <a:srcRect t="2751" r="16064" b="12199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13" y="0"/>
            <a:ext cx="8229600" cy="836613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FF0000"/>
                </a:solidFill>
              </a:rPr>
              <a:t>Р</a:t>
            </a:r>
            <a:r>
              <a:rPr lang="ru-RU" b="1" dirty="0" smtClean="0">
                <a:solidFill>
                  <a:srgbClr val="FFC000"/>
                </a:solidFill>
              </a:rPr>
              <a:t>а</a:t>
            </a:r>
            <a:r>
              <a:rPr lang="ru-RU" b="1" dirty="0" smtClean="0">
                <a:solidFill>
                  <a:srgbClr val="92D050"/>
                </a:solidFill>
              </a:rPr>
              <a:t>з</a:t>
            </a:r>
            <a:r>
              <a:rPr lang="ru-RU" b="1" dirty="0" smtClean="0">
                <a:solidFill>
                  <a:srgbClr val="FF0000"/>
                </a:solidFill>
              </a:rPr>
              <a:t>м</a:t>
            </a:r>
            <a:r>
              <a:rPr lang="ru-RU" b="1" dirty="0" smtClean="0">
                <a:solidFill>
                  <a:srgbClr val="FFFF00"/>
                </a:solidFill>
              </a:rPr>
              <a:t>и</a:t>
            </a:r>
            <a:r>
              <a:rPr lang="ru-RU" b="1" dirty="0" smtClean="0">
                <a:solidFill>
                  <a:srgbClr val="92D050"/>
                </a:solidFill>
              </a:rPr>
              <a:t>н</a:t>
            </a:r>
            <a:r>
              <a:rPr lang="ru-RU" b="1" dirty="0" smtClean="0">
                <a:solidFill>
                  <a:srgbClr val="FFC000"/>
                </a:solidFill>
              </a:rPr>
              <a:t>к</a:t>
            </a:r>
            <a:r>
              <a:rPr lang="ru-RU" b="1" dirty="0" smtClean="0">
                <a:solidFill>
                  <a:srgbClr val="FF0000"/>
                </a:solidFill>
              </a:rPr>
              <a:t>а</a:t>
            </a:r>
            <a:br>
              <a:rPr lang="ru-RU" b="1" dirty="0" smtClean="0">
                <a:solidFill>
                  <a:srgbClr val="FF0000"/>
                </a:solidFill>
              </a:rPr>
            </a:br>
            <a:r>
              <a:rPr lang="ru-RU" sz="2700" b="1" dirty="0" smtClean="0">
                <a:solidFill>
                  <a:srgbClr val="FFFF00"/>
                </a:solidFill>
              </a:rPr>
              <a:t>К</a:t>
            </a:r>
            <a:r>
              <a:rPr lang="ru-RU" sz="2700" b="1" dirty="0" smtClean="0">
                <a:solidFill>
                  <a:srgbClr val="FF0000"/>
                </a:solidFill>
              </a:rPr>
              <a:t>т</a:t>
            </a:r>
            <a:r>
              <a:rPr lang="ru-RU" sz="2700" b="1" dirty="0" smtClean="0">
                <a:solidFill>
                  <a:srgbClr val="FFC000"/>
                </a:solidFill>
              </a:rPr>
              <a:t>о</a:t>
            </a:r>
            <a:r>
              <a:rPr lang="ru-RU" sz="2700" b="1" dirty="0" smtClean="0">
                <a:solidFill>
                  <a:srgbClr val="FF0000"/>
                </a:solidFill>
              </a:rPr>
              <a:t> </a:t>
            </a:r>
            <a:r>
              <a:rPr lang="ru-RU" sz="2700" b="1" dirty="0" smtClean="0">
                <a:solidFill>
                  <a:srgbClr val="92D050"/>
                </a:solidFill>
              </a:rPr>
              <a:t>э</a:t>
            </a:r>
            <a:r>
              <a:rPr lang="ru-RU" sz="2700" b="1" dirty="0" smtClean="0">
                <a:solidFill>
                  <a:srgbClr val="FFFF00"/>
                </a:solidFill>
              </a:rPr>
              <a:t>т</a:t>
            </a:r>
            <a:r>
              <a:rPr lang="ru-RU" sz="2700" b="1" dirty="0" smtClean="0">
                <a:solidFill>
                  <a:srgbClr val="FFC000"/>
                </a:solidFill>
              </a:rPr>
              <a:t>о</a:t>
            </a:r>
            <a:r>
              <a:rPr lang="ru-RU" sz="2700" b="1" dirty="0" smtClean="0">
                <a:solidFill>
                  <a:srgbClr val="FF0000"/>
                </a:solidFill>
              </a:rPr>
              <a:t>?   </a:t>
            </a:r>
            <a:r>
              <a:rPr lang="ru-RU" sz="2700" b="1" dirty="0" smtClean="0">
                <a:solidFill>
                  <a:srgbClr val="FFC000"/>
                </a:solidFill>
              </a:rPr>
              <a:t>Ч</a:t>
            </a:r>
            <a:r>
              <a:rPr lang="ru-RU" sz="2700" b="1" dirty="0" smtClean="0">
                <a:solidFill>
                  <a:srgbClr val="FFFF00"/>
                </a:solidFill>
              </a:rPr>
              <a:t>т</a:t>
            </a:r>
            <a:r>
              <a:rPr lang="ru-RU" sz="2700" b="1" dirty="0" smtClean="0">
                <a:solidFill>
                  <a:srgbClr val="92D050"/>
                </a:solidFill>
              </a:rPr>
              <a:t>о</a:t>
            </a:r>
            <a:r>
              <a:rPr lang="ru-RU" sz="2700" b="1" dirty="0" smtClean="0">
                <a:solidFill>
                  <a:srgbClr val="FF0000"/>
                </a:solidFill>
              </a:rPr>
              <a:t> э</a:t>
            </a:r>
            <a:r>
              <a:rPr lang="ru-RU" sz="2700" b="1" dirty="0" smtClean="0">
                <a:solidFill>
                  <a:srgbClr val="FFFF00"/>
                </a:solidFill>
              </a:rPr>
              <a:t>т</a:t>
            </a:r>
            <a:r>
              <a:rPr lang="ru-RU" sz="2700" b="1" dirty="0" smtClean="0">
                <a:solidFill>
                  <a:srgbClr val="FFC000"/>
                </a:solidFill>
              </a:rPr>
              <a:t>о</a:t>
            </a:r>
            <a:r>
              <a:rPr lang="ru-RU" sz="2700" b="1" dirty="0" smtClean="0">
                <a:solidFill>
                  <a:srgbClr val="FF0000"/>
                </a:solidFill>
              </a:rPr>
              <a:t>?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7" name="Выноска-облако 6"/>
          <p:cNvSpPr/>
          <p:nvPr/>
        </p:nvSpPr>
        <p:spPr>
          <a:xfrm>
            <a:off x="4140200" y="908050"/>
            <a:ext cx="4679950" cy="2044700"/>
          </a:xfrm>
          <a:prstGeom prst="cloudCallout">
            <a:avLst>
              <a:gd name="adj1" fmla="val 4279"/>
              <a:gd name="adj2" fmla="val 101019"/>
            </a:avLst>
          </a:prstGeom>
          <a:solidFill>
            <a:schemeClr val="bg1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tx1"/>
                </a:solidFill>
              </a:rPr>
              <a:t>Грусть – печаль, веселье - …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8" name="Выноска-облако 7"/>
          <p:cNvSpPr/>
          <p:nvPr/>
        </p:nvSpPr>
        <p:spPr>
          <a:xfrm>
            <a:off x="1187450" y="1484313"/>
            <a:ext cx="2089150" cy="1152525"/>
          </a:xfrm>
          <a:prstGeom prst="cloudCallout">
            <a:avLst>
              <a:gd name="adj1" fmla="val 28038"/>
              <a:gd name="adj2" fmla="val 170373"/>
            </a:avLst>
          </a:prstGeom>
          <a:solidFill>
            <a:schemeClr val="bg1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tx1"/>
                </a:solidFill>
              </a:rPr>
              <a:t>Радость.</a:t>
            </a:r>
            <a:endParaRPr lang="ru-RU" sz="2400" b="1" dirty="0">
              <a:solidFill>
                <a:schemeClr val="tx1"/>
              </a:solidFill>
            </a:endParaRPr>
          </a:p>
        </p:txBody>
      </p:sp>
      <p:pic>
        <p:nvPicPr>
          <p:cNvPr id="16389" name="Picture 30" descr="http://img0.liveinternet.ru/images/attach/c/2/65/924/65924575_24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2565400"/>
            <a:ext cx="2520950" cy="349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0" name="Picture 38" descr="http://img1.liveinternet.ru/images/attach/c/2/65/924/65924214_36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092950" y="3429000"/>
            <a:ext cx="2051050" cy="295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1" name="Picture 5" descr="C:\Users\Елена\Desktop\cайт\53856888de5301a4fcc042f627012a57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124075" y="3500438"/>
            <a:ext cx="2759075" cy="316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2" name="Picture 8" descr="C:\Users\Елена\Desktop\cайт\68b9168051df33462742be336d491d5e.pn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787900" y="3933825"/>
            <a:ext cx="2097088" cy="2689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Picture 12" descr="ЗИМНИЕ ВЕКТОРНЫЕ ФОНЫ"/>
          <p:cNvPicPr>
            <a:picLocks noChangeAspect="1" noChangeArrowheads="1"/>
          </p:cNvPicPr>
          <p:nvPr/>
        </p:nvPicPr>
        <p:blipFill>
          <a:blip r:embed="rId2"/>
          <a:srcRect t="2751" r="16064" b="12199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13" y="0"/>
            <a:ext cx="8229600" cy="836613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FF0000"/>
                </a:solidFill>
              </a:rPr>
              <a:t>Р</a:t>
            </a:r>
            <a:r>
              <a:rPr lang="ru-RU" b="1" dirty="0" smtClean="0">
                <a:solidFill>
                  <a:srgbClr val="FFC000"/>
                </a:solidFill>
              </a:rPr>
              <a:t>а</a:t>
            </a:r>
            <a:r>
              <a:rPr lang="ru-RU" b="1" dirty="0" smtClean="0">
                <a:solidFill>
                  <a:srgbClr val="92D050"/>
                </a:solidFill>
              </a:rPr>
              <a:t>з</a:t>
            </a:r>
            <a:r>
              <a:rPr lang="ru-RU" b="1" dirty="0" smtClean="0">
                <a:solidFill>
                  <a:srgbClr val="FF0000"/>
                </a:solidFill>
              </a:rPr>
              <a:t>м</a:t>
            </a:r>
            <a:r>
              <a:rPr lang="ru-RU" b="1" dirty="0" smtClean="0">
                <a:solidFill>
                  <a:srgbClr val="FFFF00"/>
                </a:solidFill>
              </a:rPr>
              <a:t>и</a:t>
            </a:r>
            <a:r>
              <a:rPr lang="ru-RU" b="1" dirty="0" smtClean="0">
                <a:solidFill>
                  <a:srgbClr val="92D050"/>
                </a:solidFill>
              </a:rPr>
              <a:t>н</a:t>
            </a:r>
            <a:r>
              <a:rPr lang="ru-RU" b="1" dirty="0" smtClean="0">
                <a:solidFill>
                  <a:srgbClr val="FFC000"/>
                </a:solidFill>
              </a:rPr>
              <a:t>к</a:t>
            </a:r>
            <a:r>
              <a:rPr lang="ru-RU" b="1" dirty="0" smtClean="0">
                <a:solidFill>
                  <a:srgbClr val="FF0000"/>
                </a:solidFill>
              </a:rPr>
              <a:t>а</a:t>
            </a:r>
            <a:br>
              <a:rPr lang="ru-RU" b="1" dirty="0" smtClean="0">
                <a:solidFill>
                  <a:srgbClr val="FF0000"/>
                </a:solidFill>
              </a:rPr>
            </a:br>
            <a:r>
              <a:rPr lang="ru-RU" sz="2700" b="1" dirty="0" smtClean="0">
                <a:solidFill>
                  <a:srgbClr val="FFFF00"/>
                </a:solidFill>
              </a:rPr>
              <a:t>К</a:t>
            </a:r>
            <a:r>
              <a:rPr lang="ru-RU" sz="2700" b="1" dirty="0" smtClean="0">
                <a:solidFill>
                  <a:srgbClr val="FF0000"/>
                </a:solidFill>
              </a:rPr>
              <a:t>т</a:t>
            </a:r>
            <a:r>
              <a:rPr lang="ru-RU" sz="2700" b="1" dirty="0" smtClean="0">
                <a:solidFill>
                  <a:srgbClr val="FFC000"/>
                </a:solidFill>
              </a:rPr>
              <a:t>о</a:t>
            </a:r>
            <a:r>
              <a:rPr lang="ru-RU" sz="2700" b="1" dirty="0" smtClean="0">
                <a:solidFill>
                  <a:srgbClr val="FF0000"/>
                </a:solidFill>
              </a:rPr>
              <a:t> </a:t>
            </a:r>
            <a:r>
              <a:rPr lang="ru-RU" sz="2700" b="1" dirty="0" smtClean="0">
                <a:solidFill>
                  <a:srgbClr val="92D050"/>
                </a:solidFill>
              </a:rPr>
              <a:t>э</a:t>
            </a:r>
            <a:r>
              <a:rPr lang="ru-RU" sz="2700" b="1" dirty="0" smtClean="0">
                <a:solidFill>
                  <a:srgbClr val="FFFF00"/>
                </a:solidFill>
              </a:rPr>
              <a:t>т</a:t>
            </a:r>
            <a:r>
              <a:rPr lang="ru-RU" sz="2700" b="1" dirty="0" smtClean="0">
                <a:solidFill>
                  <a:srgbClr val="FFC000"/>
                </a:solidFill>
              </a:rPr>
              <a:t>о</a:t>
            </a:r>
            <a:r>
              <a:rPr lang="ru-RU" sz="2700" b="1" dirty="0" smtClean="0">
                <a:solidFill>
                  <a:srgbClr val="FF0000"/>
                </a:solidFill>
              </a:rPr>
              <a:t>?   </a:t>
            </a:r>
            <a:r>
              <a:rPr lang="ru-RU" sz="2700" b="1" dirty="0" smtClean="0">
                <a:solidFill>
                  <a:srgbClr val="FFC000"/>
                </a:solidFill>
              </a:rPr>
              <a:t>Ч</a:t>
            </a:r>
            <a:r>
              <a:rPr lang="ru-RU" sz="2700" b="1" dirty="0" smtClean="0">
                <a:solidFill>
                  <a:srgbClr val="FFFF00"/>
                </a:solidFill>
              </a:rPr>
              <a:t>т</a:t>
            </a:r>
            <a:r>
              <a:rPr lang="ru-RU" sz="2700" b="1" dirty="0" smtClean="0">
                <a:solidFill>
                  <a:srgbClr val="92D050"/>
                </a:solidFill>
              </a:rPr>
              <a:t>о</a:t>
            </a:r>
            <a:r>
              <a:rPr lang="ru-RU" sz="2700" b="1" dirty="0" smtClean="0">
                <a:solidFill>
                  <a:srgbClr val="FF0000"/>
                </a:solidFill>
              </a:rPr>
              <a:t> э</a:t>
            </a:r>
            <a:r>
              <a:rPr lang="ru-RU" sz="2700" b="1" dirty="0" smtClean="0">
                <a:solidFill>
                  <a:srgbClr val="FFFF00"/>
                </a:solidFill>
              </a:rPr>
              <a:t>т</a:t>
            </a:r>
            <a:r>
              <a:rPr lang="ru-RU" sz="2700" b="1" dirty="0" smtClean="0">
                <a:solidFill>
                  <a:srgbClr val="FFC000"/>
                </a:solidFill>
              </a:rPr>
              <a:t>о</a:t>
            </a:r>
            <a:r>
              <a:rPr lang="ru-RU" sz="2700" b="1" dirty="0" smtClean="0">
                <a:solidFill>
                  <a:srgbClr val="FF0000"/>
                </a:solidFill>
              </a:rPr>
              <a:t>?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7" name="Выноска-облако 6"/>
          <p:cNvSpPr/>
          <p:nvPr/>
        </p:nvSpPr>
        <p:spPr>
          <a:xfrm>
            <a:off x="4140200" y="908050"/>
            <a:ext cx="4679950" cy="2044700"/>
          </a:xfrm>
          <a:prstGeom prst="cloudCallout">
            <a:avLst>
              <a:gd name="adj1" fmla="val 4279"/>
              <a:gd name="adj2" fmla="val 101019"/>
            </a:avLst>
          </a:prstGeom>
          <a:solidFill>
            <a:schemeClr val="bg1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tx1"/>
                </a:solidFill>
              </a:rPr>
              <a:t>Грубый- ласковый, злой - …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8" name="Выноска-облако 7"/>
          <p:cNvSpPr/>
          <p:nvPr/>
        </p:nvSpPr>
        <p:spPr>
          <a:xfrm>
            <a:off x="1187450" y="1484313"/>
            <a:ext cx="2089150" cy="1152525"/>
          </a:xfrm>
          <a:prstGeom prst="cloudCallout">
            <a:avLst>
              <a:gd name="adj1" fmla="val 28038"/>
              <a:gd name="adj2" fmla="val 170373"/>
            </a:avLst>
          </a:prstGeom>
          <a:solidFill>
            <a:schemeClr val="bg1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tx1"/>
                </a:solidFill>
              </a:rPr>
              <a:t>Добрый.</a:t>
            </a:r>
            <a:endParaRPr lang="ru-RU" sz="2400" b="1" dirty="0">
              <a:solidFill>
                <a:schemeClr val="tx1"/>
              </a:solidFill>
            </a:endParaRPr>
          </a:p>
        </p:txBody>
      </p:sp>
      <p:pic>
        <p:nvPicPr>
          <p:cNvPr id="17413" name="Picture 30" descr="http://img0.liveinternet.ru/images/attach/c/2/65/924/65924575_24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2565400"/>
            <a:ext cx="2520950" cy="349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4" name="Picture 38" descr="http://img1.liveinternet.ru/images/attach/c/2/65/924/65924214_36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092950" y="3429000"/>
            <a:ext cx="2051050" cy="295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5" name="Picture 5" descr="C:\Users\Елена\Desktop\cайт\53856888de5301a4fcc042f627012a57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124075" y="3500438"/>
            <a:ext cx="2759075" cy="316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6" name="Picture 8" descr="C:\Users\Елена\Desktop\cайт\68b9168051df33462742be336d491d5e.pn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787900" y="3933825"/>
            <a:ext cx="2097088" cy="2689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Picture 12" descr="ЗИМНИЕ ВЕКТОРНЫЕ ФОНЫ"/>
          <p:cNvPicPr>
            <a:picLocks noChangeAspect="1" noChangeArrowheads="1"/>
          </p:cNvPicPr>
          <p:nvPr/>
        </p:nvPicPr>
        <p:blipFill>
          <a:blip r:embed="rId2"/>
          <a:srcRect t="2751" r="16064" b="12199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13" y="0"/>
            <a:ext cx="8229600" cy="836613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FF0000"/>
                </a:solidFill>
              </a:rPr>
              <a:t>Р</a:t>
            </a:r>
            <a:r>
              <a:rPr lang="ru-RU" b="1" dirty="0" smtClean="0">
                <a:solidFill>
                  <a:srgbClr val="FFC000"/>
                </a:solidFill>
              </a:rPr>
              <a:t>а</a:t>
            </a:r>
            <a:r>
              <a:rPr lang="ru-RU" b="1" dirty="0" smtClean="0">
                <a:solidFill>
                  <a:srgbClr val="92D050"/>
                </a:solidFill>
              </a:rPr>
              <a:t>з</a:t>
            </a:r>
            <a:r>
              <a:rPr lang="ru-RU" b="1" dirty="0" smtClean="0">
                <a:solidFill>
                  <a:srgbClr val="FF0000"/>
                </a:solidFill>
              </a:rPr>
              <a:t>м</a:t>
            </a:r>
            <a:r>
              <a:rPr lang="ru-RU" b="1" dirty="0" smtClean="0">
                <a:solidFill>
                  <a:srgbClr val="FFFF00"/>
                </a:solidFill>
              </a:rPr>
              <a:t>и</a:t>
            </a:r>
            <a:r>
              <a:rPr lang="ru-RU" b="1" dirty="0" smtClean="0">
                <a:solidFill>
                  <a:srgbClr val="92D050"/>
                </a:solidFill>
              </a:rPr>
              <a:t>н</a:t>
            </a:r>
            <a:r>
              <a:rPr lang="ru-RU" b="1" dirty="0" smtClean="0">
                <a:solidFill>
                  <a:srgbClr val="FFC000"/>
                </a:solidFill>
              </a:rPr>
              <a:t>к</a:t>
            </a:r>
            <a:r>
              <a:rPr lang="ru-RU" b="1" dirty="0" smtClean="0">
                <a:solidFill>
                  <a:srgbClr val="FF0000"/>
                </a:solidFill>
              </a:rPr>
              <a:t>а</a:t>
            </a:r>
            <a:br>
              <a:rPr lang="ru-RU" b="1" dirty="0" smtClean="0">
                <a:solidFill>
                  <a:srgbClr val="FF0000"/>
                </a:solidFill>
              </a:rPr>
            </a:br>
            <a:r>
              <a:rPr lang="ru-RU" sz="2700" b="1" dirty="0" smtClean="0">
                <a:solidFill>
                  <a:srgbClr val="FFFF00"/>
                </a:solidFill>
              </a:rPr>
              <a:t>К</a:t>
            </a:r>
            <a:r>
              <a:rPr lang="ru-RU" sz="2700" b="1" dirty="0" smtClean="0">
                <a:solidFill>
                  <a:srgbClr val="FF0000"/>
                </a:solidFill>
              </a:rPr>
              <a:t>т</a:t>
            </a:r>
            <a:r>
              <a:rPr lang="ru-RU" sz="2700" b="1" dirty="0" smtClean="0">
                <a:solidFill>
                  <a:srgbClr val="FFC000"/>
                </a:solidFill>
              </a:rPr>
              <a:t>о</a:t>
            </a:r>
            <a:r>
              <a:rPr lang="ru-RU" sz="2700" b="1" dirty="0" smtClean="0">
                <a:solidFill>
                  <a:srgbClr val="FF0000"/>
                </a:solidFill>
              </a:rPr>
              <a:t> </a:t>
            </a:r>
            <a:r>
              <a:rPr lang="ru-RU" sz="2700" b="1" dirty="0" smtClean="0">
                <a:solidFill>
                  <a:srgbClr val="92D050"/>
                </a:solidFill>
              </a:rPr>
              <a:t>э</a:t>
            </a:r>
            <a:r>
              <a:rPr lang="ru-RU" sz="2700" b="1" dirty="0" smtClean="0">
                <a:solidFill>
                  <a:srgbClr val="FFFF00"/>
                </a:solidFill>
              </a:rPr>
              <a:t>т</a:t>
            </a:r>
            <a:r>
              <a:rPr lang="ru-RU" sz="2700" b="1" dirty="0" smtClean="0">
                <a:solidFill>
                  <a:srgbClr val="FFC000"/>
                </a:solidFill>
              </a:rPr>
              <a:t>о</a:t>
            </a:r>
            <a:r>
              <a:rPr lang="ru-RU" sz="2700" b="1" dirty="0" smtClean="0">
                <a:solidFill>
                  <a:srgbClr val="FF0000"/>
                </a:solidFill>
              </a:rPr>
              <a:t>?   </a:t>
            </a:r>
            <a:r>
              <a:rPr lang="ru-RU" sz="2700" b="1" dirty="0" smtClean="0">
                <a:solidFill>
                  <a:srgbClr val="FFC000"/>
                </a:solidFill>
              </a:rPr>
              <a:t>Ч</a:t>
            </a:r>
            <a:r>
              <a:rPr lang="ru-RU" sz="2700" b="1" dirty="0" smtClean="0">
                <a:solidFill>
                  <a:srgbClr val="FFFF00"/>
                </a:solidFill>
              </a:rPr>
              <a:t>т</a:t>
            </a:r>
            <a:r>
              <a:rPr lang="ru-RU" sz="2700" b="1" dirty="0" smtClean="0">
                <a:solidFill>
                  <a:srgbClr val="92D050"/>
                </a:solidFill>
              </a:rPr>
              <a:t>о</a:t>
            </a:r>
            <a:r>
              <a:rPr lang="ru-RU" sz="2700" b="1" dirty="0" smtClean="0">
                <a:solidFill>
                  <a:srgbClr val="FF0000"/>
                </a:solidFill>
              </a:rPr>
              <a:t> э</a:t>
            </a:r>
            <a:r>
              <a:rPr lang="ru-RU" sz="2700" b="1" dirty="0" smtClean="0">
                <a:solidFill>
                  <a:srgbClr val="FFFF00"/>
                </a:solidFill>
              </a:rPr>
              <a:t>т</a:t>
            </a:r>
            <a:r>
              <a:rPr lang="ru-RU" sz="2700" b="1" dirty="0" smtClean="0">
                <a:solidFill>
                  <a:srgbClr val="FFC000"/>
                </a:solidFill>
              </a:rPr>
              <a:t>о</a:t>
            </a:r>
            <a:r>
              <a:rPr lang="ru-RU" sz="2700" b="1" dirty="0" smtClean="0">
                <a:solidFill>
                  <a:srgbClr val="FF0000"/>
                </a:solidFill>
              </a:rPr>
              <a:t>?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7" name="Выноска-облако 6"/>
          <p:cNvSpPr/>
          <p:nvPr/>
        </p:nvSpPr>
        <p:spPr>
          <a:xfrm>
            <a:off x="4140200" y="908050"/>
            <a:ext cx="4679950" cy="2044700"/>
          </a:xfrm>
          <a:prstGeom prst="cloudCallout">
            <a:avLst>
              <a:gd name="adj1" fmla="val 4279"/>
              <a:gd name="adj2" fmla="val 101019"/>
            </a:avLst>
          </a:prstGeom>
          <a:solidFill>
            <a:schemeClr val="bg1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tx1"/>
                </a:solidFill>
              </a:rPr>
              <a:t>Неприятель- враг , товарищ - ….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8" name="Выноска-облако 7"/>
          <p:cNvSpPr/>
          <p:nvPr/>
        </p:nvSpPr>
        <p:spPr>
          <a:xfrm>
            <a:off x="1187450" y="1484313"/>
            <a:ext cx="2089150" cy="1152525"/>
          </a:xfrm>
          <a:prstGeom prst="cloudCallout">
            <a:avLst>
              <a:gd name="adj1" fmla="val 28038"/>
              <a:gd name="adj2" fmla="val 170373"/>
            </a:avLst>
          </a:prstGeom>
          <a:solidFill>
            <a:schemeClr val="bg1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tx1"/>
                </a:solidFill>
              </a:rPr>
              <a:t>Друг.</a:t>
            </a:r>
            <a:endParaRPr lang="ru-RU" sz="2400" b="1" dirty="0">
              <a:solidFill>
                <a:schemeClr val="tx1"/>
              </a:solidFill>
            </a:endParaRPr>
          </a:p>
        </p:txBody>
      </p:sp>
      <p:pic>
        <p:nvPicPr>
          <p:cNvPr id="18437" name="Picture 30" descr="http://img0.liveinternet.ru/images/attach/c/2/65/924/65924575_24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2565400"/>
            <a:ext cx="2520950" cy="349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8" name="Picture 38" descr="http://img1.liveinternet.ru/images/attach/c/2/65/924/65924214_36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092950" y="3429000"/>
            <a:ext cx="2051050" cy="295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9" name="Picture 5" descr="C:\Users\Елена\Desktop\cайт\53856888de5301a4fcc042f627012a57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124075" y="3500438"/>
            <a:ext cx="2759075" cy="316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40" name="Picture 8" descr="C:\Users\Елена\Desktop\cайт\68b9168051df33462742be336d491d5e.pn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787900" y="3933825"/>
            <a:ext cx="2097088" cy="2689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Picture 12" descr="ЗИМНИЕ ВЕКТОРНЫЕ ФОНЫ"/>
          <p:cNvPicPr>
            <a:picLocks noChangeAspect="1" noChangeArrowheads="1"/>
          </p:cNvPicPr>
          <p:nvPr/>
        </p:nvPicPr>
        <p:blipFill>
          <a:blip r:embed="rId2"/>
          <a:srcRect t="2751" r="16064" b="12199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13" y="0"/>
            <a:ext cx="8229600" cy="836613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FF0000"/>
                </a:solidFill>
              </a:rPr>
              <a:t>Р</a:t>
            </a:r>
            <a:r>
              <a:rPr lang="ru-RU" b="1" dirty="0" smtClean="0">
                <a:solidFill>
                  <a:srgbClr val="FFC000"/>
                </a:solidFill>
              </a:rPr>
              <a:t>а</a:t>
            </a:r>
            <a:r>
              <a:rPr lang="ru-RU" b="1" dirty="0" smtClean="0">
                <a:solidFill>
                  <a:srgbClr val="92D050"/>
                </a:solidFill>
              </a:rPr>
              <a:t>з</a:t>
            </a:r>
            <a:r>
              <a:rPr lang="ru-RU" b="1" dirty="0" smtClean="0">
                <a:solidFill>
                  <a:srgbClr val="FF0000"/>
                </a:solidFill>
              </a:rPr>
              <a:t>м</a:t>
            </a:r>
            <a:r>
              <a:rPr lang="ru-RU" b="1" dirty="0" smtClean="0">
                <a:solidFill>
                  <a:srgbClr val="FFFF00"/>
                </a:solidFill>
              </a:rPr>
              <a:t>и</a:t>
            </a:r>
            <a:r>
              <a:rPr lang="ru-RU" b="1" dirty="0" smtClean="0">
                <a:solidFill>
                  <a:srgbClr val="92D050"/>
                </a:solidFill>
              </a:rPr>
              <a:t>н</a:t>
            </a:r>
            <a:r>
              <a:rPr lang="ru-RU" b="1" dirty="0" smtClean="0">
                <a:solidFill>
                  <a:srgbClr val="FFC000"/>
                </a:solidFill>
              </a:rPr>
              <a:t>к</a:t>
            </a:r>
            <a:r>
              <a:rPr lang="ru-RU" b="1" dirty="0" smtClean="0">
                <a:solidFill>
                  <a:srgbClr val="FF0000"/>
                </a:solidFill>
              </a:rPr>
              <a:t>а</a:t>
            </a:r>
            <a:br>
              <a:rPr lang="ru-RU" b="1" dirty="0" smtClean="0">
                <a:solidFill>
                  <a:srgbClr val="FF0000"/>
                </a:solidFill>
              </a:rPr>
            </a:br>
            <a:r>
              <a:rPr lang="ru-RU" sz="2700" b="1" dirty="0" smtClean="0">
                <a:solidFill>
                  <a:srgbClr val="FFFF00"/>
                </a:solidFill>
              </a:rPr>
              <a:t>К</a:t>
            </a:r>
            <a:r>
              <a:rPr lang="ru-RU" sz="2700" b="1" dirty="0" smtClean="0">
                <a:solidFill>
                  <a:srgbClr val="FF0000"/>
                </a:solidFill>
              </a:rPr>
              <a:t>т</a:t>
            </a:r>
            <a:r>
              <a:rPr lang="ru-RU" sz="2700" b="1" dirty="0" smtClean="0">
                <a:solidFill>
                  <a:srgbClr val="FFC000"/>
                </a:solidFill>
              </a:rPr>
              <a:t>о</a:t>
            </a:r>
            <a:r>
              <a:rPr lang="ru-RU" sz="2700" b="1" dirty="0" smtClean="0">
                <a:solidFill>
                  <a:srgbClr val="FF0000"/>
                </a:solidFill>
              </a:rPr>
              <a:t> </a:t>
            </a:r>
            <a:r>
              <a:rPr lang="ru-RU" sz="2700" b="1" dirty="0" smtClean="0">
                <a:solidFill>
                  <a:srgbClr val="92D050"/>
                </a:solidFill>
              </a:rPr>
              <a:t>э</a:t>
            </a:r>
            <a:r>
              <a:rPr lang="ru-RU" sz="2700" b="1" dirty="0" smtClean="0">
                <a:solidFill>
                  <a:srgbClr val="FFFF00"/>
                </a:solidFill>
              </a:rPr>
              <a:t>т</a:t>
            </a:r>
            <a:r>
              <a:rPr lang="ru-RU" sz="2700" b="1" dirty="0" smtClean="0">
                <a:solidFill>
                  <a:srgbClr val="FFC000"/>
                </a:solidFill>
              </a:rPr>
              <a:t>о</a:t>
            </a:r>
            <a:r>
              <a:rPr lang="ru-RU" sz="2700" b="1" dirty="0" smtClean="0">
                <a:solidFill>
                  <a:srgbClr val="FF0000"/>
                </a:solidFill>
              </a:rPr>
              <a:t>?   </a:t>
            </a:r>
            <a:r>
              <a:rPr lang="ru-RU" sz="2700" b="1" dirty="0" smtClean="0">
                <a:solidFill>
                  <a:srgbClr val="FFC000"/>
                </a:solidFill>
              </a:rPr>
              <a:t>Ч</a:t>
            </a:r>
            <a:r>
              <a:rPr lang="ru-RU" sz="2700" b="1" dirty="0" smtClean="0">
                <a:solidFill>
                  <a:srgbClr val="FFFF00"/>
                </a:solidFill>
              </a:rPr>
              <a:t>т</a:t>
            </a:r>
            <a:r>
              <a:rPr lang="ru-RU" sz="2700" b="1" dirty="0" smtClean="0">
                <a:solidFill>
                  <a:srgbClr val="92D050"/>
                </a:solidFill>
              </a:rPr>
              <a:t>о</a:t>
            </a:r>
            <a:r>
              <a:rPr lang="ru-RU" sz="2700" b="1" dirty="0" smtClean="0">
                <a:solidFill>
                  <a:srgbClr val="FF0000"/>
                </a:solidFill>
              </a:rPr>
              <a:t> э</a:t>
            </a:r>
            <a:r>
              <a:rPr lang="ru-RU" sz="2700" b="1" dirty="0" smtClean="0">
                <a:solidFill>
                  <a:srgbClr val="FFFF00"/>
                </a:solidFill>
              </a:rPr>
              <a:t>т</a:t>
            </a:r>
            <a:r>
              <a:rPr lang="ru-RU" sz="2700" b="1" dirty="0" smtClean="0">
                <a:solidFill>
                  <a:srgbClr val="FFC000"/>
                </a:solidFill>
              </a:rPr>
              <a:t>о</a:t>
            </a:r>
            <a:r>
              <a:rPr lang="ru-RU" sz="2700" b="1" dirty="0" smtClean="0">
                <a:solidFill>
                  <a:srgbClr val="FF0000"/>
                </a:solidFill>
              </a:rPr>
              <a:t>?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7" name="Выноска-облако 6"/>
          <p:cNvSpPr/>
          <p:nvPr/>
        </p:nvSpPr>
        <p:spPr>
          <a:xfrm>
            <a:off x="4140200" y="908050"/>
            <a:ext cx="4679950" cy="2044700"/>
          </a:xfrm>
          <a:prstGeom prst="cloudCallout">
            <a:avLst>
              <a:gd name="adj1" fmla="val 4279"/>
              <a:gd name="adj2" fmla="val 101019"/>
            </a:avLst>
          </a:prstGeom>
          <a:solidFill>
            <a:schemeClr val="bg1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tx1"/>
                </a:solidFill>
              </a:rPr>
              <a:t>Война – мир, ссора -…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8" name="Выноска-облако 7"/>
          <p:cNvSpPr/>
          <p:nvPr/>
        </p:nvSpPr>
        <p:spPr>
          <a:xfrm>
            <a:off x="1187450" y="1484313"/>
            <a:ext cx="2089150" cy="1152525"/>
          </a:xfrm>
          <a:prstGeom prst="cloudCallout">
            <a:avLst>
              <a:gd name="adj1" fmla="val 28038"/>
              <a:gd name="adj2" fmla="val 170373"/>
            </a:avLst>
          </a:prstGeom>
          <a:solidFill>
            <a:schemeClr val="bg1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tx1"/>
                </a:solidFill>
              </a:rPr>
              <a:t>Дружба.</a:t>
            </a:r>
            <a:endParaRPr lang="ru-RU" sz="2400" b="1" dirty="0">
              <a:solidFill>
                <a:schemeClr val="tx1"/>
              </a:solidFill>
            </a:endParaRPr>
          </a:p>
        </p:txBody>
      </p:sp>
      <p:pic>
        <p:nvPicPr>
          <p:cNvPr id="19461" name="Picture 30" descr="http://img0.liveinternet.ru/images/attach/c/2/65/924/65924575_24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2565400"/>
            <a:ext cx="2520950" cy="349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2" name="Picture 38" descr="http://img1.liveinternet.ru/images/attach/c/2/65/924/65924214_36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092950" y="3429000"/>
            <a:ext cx="2051050" cy="295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3" name="Picture 5" descr="C:\Users\Елена\Desktop\cайт\53856888de5301a4fcc042f627012a57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124075" y="3500438"/>
            <a:ext cx="2759075" cy="316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4" name="Picture 8" descr="C:\Users\Елена\Desktop\cайт\68b9168051df33462742be336d491d5e.pn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787900" y="3933825"/>
            <a:ext cx="2097088" cy="2689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Picture 12" descr="ЗИМНИЕ ВЕКТОРНЫЕ ФОНЫ"/>
          <p:cNvPicPr>
            <a:picLocks noChangeAspect="1" noChangeArrowheads="1"/>
          </p:cNvPicPr>
          <p:nvPr/>
        </p:nvPicPr>
        <p:blipFill>
          <a:blip r:embed="rId2"/>
          <a:srcRect t="2751" r="16064" b="12199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13" y="0"/>
            <a:ext cx="8229600" cy="836613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FF0000"/>
                </a:solidFill>
              </a:rPr>
              <a:t>Р</a:t>
            </a:r>
            <a:r>
              <a:rPr lang="ru-RU" b="1" dirty="0" smtClean="0">
                <a:solidFill>
                  <a:srgbClr val="FFC000"/>
                </a:solidFill>
              </a:rPr>
              <a:t>а</a:t>
            </a:r>
            <a:r>
              <a:rPr lang="ru-RU" b="1" dirty="0" smtClean="0">
                <a:solidFill>
                  <a:srgbClr val="92D050"/>
                </a:solidFill>
              </a:rPr>
              <a:t>з</a:t>
            </a:r>
            <a:r>
              <a:rPr lang="ru-RU" b="1" dirty="0" smtClean="0">
                <a:solidFill>
                  <a:srgbClr val="FF0000"/>
                </a:solidFill>
              </a:rPr>
              <a:t>м</a:t>
            </a:r>
            <a:r>
              <a:rPr lang="ru-RU" b="1" dirty="0" smtClean="0">
                <a:solidFill>
                  <a:srgbClr val="FFFF00"/>
                </a:solidFill>
              </a:rPr>
              <a:t>и</a:t>
            </a:r>
            <a:r>
              <a:rPr lang="ru-RU" b="1" dirty="0" smtClean="0">
                <a:solidFill>
                  <a:srgbClr val="92D050"/>
                </a:solidFill>
              </a:rPr>
              <a:t>н</a:t>
            </a:r>
            <a:r>
              <a:rPr lang="ru-RU" b="1" dirty="0" smtClean="0">
                <a:solidFill>
                  <a:srgbClr val="FFC000"/>
                </a:solidFill>
              </a:rPr>
              <a:t>к</a:t>
            </a:r>
            <a:r>
              <a:rPr lang="ru-RU" b="1" dirty="0" smtClean="0">
                <a:solidFill>
                  <a:srgbClr val="FF0000"/>
                </a:solidFill>
              </a:rPr>
              <a:t>а</a:t>
            </a:r>
            <a:br>
              <a:rPr lang="ru-RU" b="1" dirty="0" smtClean="0">
                <a:solidFill>
                  <a:srgbClr val="FF0000"/>
                </a:solidFill>
              </a:rPr>
            </a:br>
            <a:r>
              <a:rPr lang="ru-RU" sz="2700" b="1" dirty="0" smtClean="0">
                <a:solidFill>
                  <a:srgbClr val="FFFF00"/>
                </a:solidFill>
              </a:rPr>
              <a:t>К</a:t>
            </a:r>
            <a:r>
              <a:rPr lang="ru-RU" sz="2700" b="1" dirty="0" smtClean="0">
                <a:solidFill>
                  <a:srgbClr val="FF0000"/>
                </a:solidFill>
              </a:rPr>
              <a:t>т</a:t>
            </a:r>
            <a:r>
              <a:rPr lang="ru-RU" sz="2700" b="1" dirty="0" smtClean="0">
                <a:solidFill>
                  <a:srgbClr val="FFC000"/>
                </a:solidFill>
              </a:rPr>
              <a:t>о</a:t>
            </a:r>
            <a:r>
              <a:rPr lang="ru-RU" sz="2700" b="1" dirty="0" smtClean="0">
                <a:solidFill>
                  <a:srgbClr val="FF0000"/>
                </a:solidFill>
              </a:rPr>
              <a:t> </a:t>
            </a:r>
            <a:r>
              <a:rPr lang="ru-RU" sz="2700" b="1" dirty="0" smtClean="0">
                <a:solidFill>
                  <a:srgbClr val="92D050"/>
                </a:solidFill>
              </a:rPr>
              <a:t>э</a:t>
            </a:r>
            <a:r>
              <a:rPr lang="ru-RU" sz="2700" b="1" dirty="0" smtClean="0">
                <a:solidFill>
                  <a:srgbClr val="FFFF00"/>
                </a:solidFill>
              </a:rPr>
              <a:t>т</a:t>
            </a:r>
            <a:r>
              <a:rPr lang="ru-RU" sz="2700" b="1" dirty="0" smtClean="0">
                <a:solidFill>
                  <a:srgbClr val="FFC000"/>
                </a:solidFill>
              </a:rPr>
              <a:t>о</a:t>
            </a:r>
            <a:r>
              <a:rPr lang="ru-RU" sz="2700" b="1" dirty="0" smtClean="0">
                <a:solidFill>
                  <a:srgbClr val="FF0000"/>
                </a:solidFill>
              </a:rPr>
              <a:t>?   </a:t>
            </a:r>
            <a:r>
              <a:rPr lang="ru-RU" sz="2700" b="1" dirty="0" smtClean="0">
                <a:solidFill>
                  <a:srgbClr val="FFC000"/>
                </a:solidFill>
              </a:rPr>
              <a:t>Ч</a:t>
            </a:r>
            <a:r>
              <a:rPr lang="ru-RU" sz="2700" b="1" dirty="0" smtClean="0">
                <a:solidFill>
                  <a:srgbClr val="FFFF00"/>
                </a:solidFill>
              </a:rPr>
              <a:t>т</a:t>
            </a:r>
            <a:r>
              <a:rPr lang="ru-RU" sz="2700" b="1" dirty="0" smtClean="0">
                <a:solidFill>
                  <a:srgbClr val="92D050"/>
                </a:solidFill>
              </a:rPr>
              <a:t>о</a:t>
            </a:r>
            <a:r>
              <a:rPr lang="ru-RU" sz="2700" b="1" dirty="0" smtClean="0">
                <a:solidFill>
                  <a:srgbClr val="FF0000"/>
                </a:solidFill>
              </a:rPr>
              <a:t> э</a:t>
            </a:r>
            <a:r>
              <a:rPr lang="ru-RU" sz="2700" b="1" dirty="0" smtClean="0">
                <a:solidFill>
                  <a:srgbClr val="FFFF00"/>
                </a:solidFill>
              </a:rPr>
              <a:t>т</a:t>
            </a:r>
            <a:r>
              <a:rPr lang="ru-RU" sz="2700" b="1" dirty="0" smtClean="0">
                <a:solidFill>
                  <a:srgbClr val="FFC000"/>
                </a:solidFill>
              </a:rPr>
              <a:t>о</a:t>
            </a:r>
            <a:r>
              <a:rPr lang="ru-RU" sz="2700" b="1" dirty="0" smtClean="0">
                <a:solidFill>
                  <a:srgbClr val="FF0000"/>
                </a:solidFill>
              </a:rPr>
              <a:t>?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7" name="Выноска-облако 6"/>
          <p:cNvSpPr/>
          <p:nvPr/>
        </p:nvSpPr>
        <p:spPr>
          <a:xfrm>
            <a:off x="4140200" y="908050"/>
            <a:ext cx="4679950" cy="2044700"/>
          </a:xfrm>
          <a:prstGeom prst="cloudCallout">
            <a:avLst>
              <a:gd name="adj1" fmla="val 4279"/>
              <a:gd name="adj2" fmla="val 101019"/>
            </a:avLst>
          </a:prstGeom>
          <a:solidFill>
            <a:schemeClr val="bg1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tx1"/>
                </a:solidFill>
              </a:rPr>
              <a:t>Воспитанный- невоспитанный,  грубый - …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8" name="Выноска-облако 7"/>
          <p:cNvSpPr/>
          <p:nvPr/>
        </p:nvSpPr>
        <p:spPr>
          <a:xfrm>
            <a:off x="539750" y="1484313"/>
            <a:ext cx="2736850" cy="1152525"/>
          </a:xfrm>
          <a:prstGeom prst="cloudCallout">
            <a:avLst>
              <a:gd name="adj1" fmla="val 28038"/>
              <a:gd name="adj2" fmla="val 170373"/>
            </a:avLst>
          </a:prstGeom>
          <a:solidFill>
            <a:schemeClr val="bg1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tx1"/>
                </a:solidFill>
              </a:rPr>
              <a:t>Вежливый.</a:t>
            </a:r>
            <a:endParaRPr lang="ru-RU" sz="2400" b="1" dirty="0">
              <a:solidFill>
                <a:schemeClr val="tx1"/>
              </a:solidFill>
            </a:endParaRPr>
          </a:p>
        </p:txBody>
      </p:sp>
      <p:pic>
        <p:nvPicPr>
          <p:cNvPr id="20485" name="Picture 30" descr="http://img0.liveinternet.ru/images/attach/c/2/65/924/65924575_24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2565400"/>
            <a:ext cx="2520950" cy="349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6" name="Picture 38" descr="http://img1.liveinternet.ru/images/attach/c/2/65/924/65924214_36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092950" y="3429000"/>
            <a:ext cx="2051050" cy="295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7" name="Picture 5" descr="C:\Users\Елена\Desktop\cайт\53856888de5301a4fcc042f627012a57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124075" y="3500438"/>
            <a:ext cx="2759075" cy="316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8" name="Picture 8" descr="C:\Users\Елена\Desktop\cайт\68b9168051df33462742be336d491d5e.pn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787900" y="3933825"/>
            <a:ext cx="2097088" cy="2689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21506" name="Picture 12" descr="ЗИМНИЕ ВЕКТОРНЫЕ ФОНЫ"/>
          <p:cNvPicPr>
            <a:picLocks noChangeAspect="1" noChangeArrowheads="1"/>
          </p:cNvPicPr>
          <p:nvPr/>
        </p:nvPicPr>
        <p:blipFill>
          <a:blip r:embed="rId2"/>
          <a:srcRect t="2751" r="16064" b="12199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900113" y="188913"/>
            <a:ext cx="7127875" cy="58420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rgbClr val="C00000"/>
                </a:solidFill>
              </a:rPr>
              <a:t>        Развиваю социальный интеллект</a:t>
            </a:r>
            <a:endParaRPr lang="ru-RU" sz="3200" b="1" dirty="0">
              <a:solidFill>
                <a:srgbClr val="C00000"/>
              </a:solidFill>
            </a:endParaRPr>
          </a:p>
        </p:txBody>
      </p:sp>
      <p:pic>
        <p:nvPicPr>
          <p:cNvPr id="21508" name="Picture 2" descr="G:\Разработки  2 класс 23-24\Холодова методички и уроки 2 класс\2 класс Умники и умницы новый\Умники и умницы 1 часть\54.png"/>
          <p:cNvPicPr>
            <a:picLocks noChangeAspect="1" noChangeArrowheads="1"/>
          </p:cNvPicPr>
          <p:nvPr/>
        </p:nvPicPr>
        <p:blipFill>
          <a:blip r:embed="rId3"/>
          <a:srcRect l="16687" t="34949" r="12637" b="41025"/>
          <a:stretch>
            <a:fillRect/>
          </a:stretch>
        </p:blipFill>
        <p:spPr bwMode="auto">
          <a:xfrm>
            <a:off x="250825" y="1052513"/>
            <a:ext cx="8799513" cy="403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9" name="Picture 5" descr="C:\Users\Елена\Desktop\cайт\53856888de5301a4fcc042f627012a57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345238" y="3644900"/>
            <a:ext cx="2798762" cy="321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1067</TotalTime>
  <Words>102</Words>
  <Application>Microsoft Office PowerPoint</Application>
  <PresentationFormat>Экран (4:3)</PresentationFormat>
  <Paragraphs>35</Paragraphs>
  <Slides>19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Шаблон оформления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3" baseType="lpstr">
      <vt:lpstr>Calibri</vt:lpstr>
      <vt:lpstr>Arial</vt:lpstr>
      <vt:lpstr>Comic Sans MS</vt:lpstr>
      <vt:lpstr>Тема Office</vt:lpstr>
      <vt:lpstr>Слайд 1</vt:lpstr>
      <vt:lpstr>Слайд 2</vt:lpstr>
      <vt:lpstr>Разминка Кто это?   Что это?</vt:lpstr>
      <vt:lpstr>Разминка Кто это?   Что это?</vt:lpstr>
      <vt:lpstr>Разминка Кто это?   Что это?</vt:lpstr>
      <vt:lpstr>Разминка Кто это?   Что это?</vt:lpstr>
      <vt:lpstr>Разминка Кто это?   Что это?</vt:lpstr>
      <vt:lpstr>Разминка Кто это?   Что это?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Молодцы!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Берюхов</cp:lastModifiedBy>
  <cp:revision>128</cp:revision>
  <dcterms:modified xsi:type="dcterms:W3CDTF">2025-10-19T14:12:27Z</dcterms:modified>
</cp:coreProperties>
</file>